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4236" r:id="rId5"/>
  </p:sldMasterIdLst>
  <p:notesMasterIdLst>
    <p:notesMasterId r:id="rId6"/>
  </p:notesMasterIdLst>
  <p:sldIdLst>
    <p:sldId id="256" r:id="rId7"/>
    <p:sldId id="258" r:id="rId8"/>
    <p:sldId id="277" r:id="rId9"/>
    <p:sldId id="259" r:id="rId10"/>
    <p:sldId id="261" r:id="rId11"/>
    <p:sldId id="294" r:id="rId12"/>
    <p:sldId id="295" r:id="rId13"/>
    <p:sldId id="275" r:id="rId14"/>
    <p:sldId id="276" r:id="rId15"/>
    <p:sldId id="269" r:id="rId16"/>
    <p:sldId id="270" r:id="rId17"/>
    <p:sldId id="278" r:id="rId18"/>
    <p:sldId id="279" r:id="rId19"/>
    <p:sldId id="271" r:id="rId20"/>
    <p:sldId id="280" r:id="rId21"/>
    <p:sldId id="281" r:id="rId22"/>
    <p:sldId id="274" r:id="rId23"/>
    <p:sldId id="283" r:id="rId24"/>
    <p:sldId id="284" r:id="rId25"/>
    <p:sldId id="287" r:id="rId26"/>
    <p:sldId id="285" r:id="rId27"/>
    <p:sldId id="288" r:id="rId28"/>
    <p:sldId id="289" r:id="rId29"/>
    <p:sldId id="286" r:id="rId30"/>
    <p:sldId id="290" r:id="rId31"/>
    <p:sldId id="293" r:id="rId32"/>
    <p:sldId id="292" r:id="rId33"/>
    <p:sldId id="291" r:id="rId34"/>
    <p:sldId id="266" r:id="rId35"/>
    <p:sldId id="267" r:id="rId36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Trebuchet MS" pitchFamily="0" charset="0"/>
        <a:ea typeface="Trebuchet MS" pitchFamily="0" charset="0"/>
        <a:cs typeface="Trebuchet MS" pitchFamily="0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22867209" val="982" rev64="64" revOS="3"/>
      <pr:smFileRevision xmlns:pr="smNativeData" dt="1622867209" val="101"/>
      <pr:guideOptions xmlns:pr="smNativeData" dt="1622867209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Grid="0">
      <p:cViewPr varScale="1">
        <p:scale>
          <a:sx n="62" d="100"/>
          <a:sy n="62" d="100"/>
        </p:scale>
        <p:origin x="1590" y="212"/>
      </p:cViewPr>
      <p:guideLst x="0" y="0">
        <p:guide orient="horz" pos="2183"/>
        <p:guide pos="384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>
      <p:cViewPr>
        <p:scale>
          <a:sx n="62" d="100"/>
          <a:sy n="62" d="100"/>
        </p:scale>
        <p:origin x="1590" y="212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v5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v5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64B1126E-2089-E4E4-C709-D6B15C473183}" type="datetime1">
              <a:rPr lang="en-in"/>
              <a:t>05-06-2021</a:t>
            </a:fld>
            <a:endParaRPr lang="en-in"/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val="SMDATA_13_Cf26YB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x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endParaRPr lang="en-in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EhsAAPglAAA4MQAAEAAAACYAAAAIAAAAvx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AAAAAbjUAAEgSAABAOAAAEAAAACYAAAAIAAAAv5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endParaRPr lang="en-in"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mFwAAbjUAAC4qAABAOAAAEAAAACYAAAAIAAAAv5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in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C6A571F-51A1-3FA1-EFD2-A7F4199C19F2}" type="slidenum">
              <a:rPr lang="en-in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extLst>
              <a:ext uri="smNativeData">
                <pr:smNativeData xmlns:pr="smNativeData" val="SMDATA_7_Cf26YBMAAAAlAAAAAQAAAA8BAAAAkAAAAEgAAACQAAAASAAAAAAAAAAAAAAAAAAAABcAAAAUAAAAAAAAAAAAAAD/fwAA/38AAAAAAAAJAAAABAAAABA+PwQ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Freeform 14"/>
            <p:cNvSpPr>
              <a:extLst>
                <a:ext uri="smNativeData">
                  <pr:smNativeData xmlns:pr="smNativeData" val="SMDATA_13_Cf26YBMAAAAlAAAACwAAAA0AAAAAAAAAAPT///9QBQAAASMAAAAAAAAAAAAAAAAAAAEAAABQAAAAAAAAAAAA4D8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MCexxQ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9P///1AFAAABIwAAAAAAACYAAAAIAAAA//////////8="/>
                </a:ext>
              </a:extLst>
            </p:cNvSpPr>
            <p:nvPr/>
          </p:nvSpPr>
          <p:spPr>
            <a:xfrm>
              <a:off x="0" y="-7620"/>
              <a:ext cx="863600" cy="5697855"/>
            </a:xfrm>
            <a:custGeom>
              <a:avLst/>
              <a:gdLst/>
              <a:ahLst/>
              <a:cxnLst/>
              <a:rect l="0" t="0" r="863600" b="5697855"/>
              <a:pathLst>
                <a:path w="863600" h="5697855">
                  <a:moveTo>
                    <a:pt x="0" y="8466"/>
                  </a:moveTo>
                  <a:lnTo>
                    <a:pt x="863600" y="8466"/>
                  </a:lnTo>
                  <a:lnTo>
                    <a:pt x="863600" y="16933"/>
                  </a:lnTo>
                  <a:lnTo>
                    <a:pt x="0" y="5697855"/>
                  </a:lnTo>
                  <a:lnTo>
                    <a:pt x="0" y="8466"/>
                  </a:ln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11" name="Straight Connector 18"/>
            <p:cNvSpPr>
              <a:extLst>
                <a:ext uri="smNativeData">
                  <pr:smNativeData xmlns:pr="smNativeData" val="SMDATA_13_Cf26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JDfVQQ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Straight Connector 19"/>
            <p:cNvSpPr>
              <a:extLst>
                <a:ext uri="smNativeData">
                  <pr:smNativeData xmlns:pr="smNativeData" val="SMDATA_13_Cf26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G0Ab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9" name="Rectangle 23"/>
            <p:cNvSpPr>
              <a:extLst>
                <a:ext uri="smNativeData">
                  <pr:smNativeData xmlns:pr="smNativeData" val="SMDATA_13_Cf26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8" name="Rectangle 25"/>
            <p:cNvSpPr>
              <a:extLst>
                <a:ext uri="smNativeData">
                  <pr:smNativeData xmlns:pr="smNativeData" val="SMDATA_13_Cf26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TDb0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7" name="Isosceles Triangle 22"/>
            <p:cNvSpPr>
              <a:extLst>
                <a:ext uri="smNativeData">
                  <pr:smNativeData xmlns:pr="smNativeData" val="SMDATA_13_Cf26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7MZpE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6" name="Rectangle 27"/>
            <p:cNvSpPr>
              <a:extLst>
                <a:ext uri="smNativeData">
                  <pr:smNativeData xmlns:pr="smNativeData" val="SMDATA_13_Cf26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Q0Za0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5" name="Rectangle 28"/>
            <p:cNvSpPr>
              <a:extLst>
                <a:ext uri="smNativeData">
                  <pr:smNativeData xmlns:pr="smNativeData" val="SMDATA_13_Cf26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4" name="Rectangle 29"/>
            <p:cNvSpPr>
              <a:extLst>
                <a:ext uri="smNativeData">
                  <pr:smNativeData xmlns:pr="smNativeData" val="SMDATA_13_Cf26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CdPwQ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3" name="Isosceles Triangle 26"/>
            <p:cNvSpPr>
              <a:extLst>
                <a:ext uri="smNativeData">
                  <pr:smNativeData xmlns:pr="smNativeData" val="SMDATA_13_Cf26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EE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</p:grpSp>
      <p:sp>
        <p:nvSpPr>
          <p:cNvPr id="13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yw4AAA05AADrGAAAEAAAACYAAAAIAAAAgaAAAAAAAAA="/>
              </a:ext>
            </a:extLst>
          </p:cNvSpPr>
          <p:nvPr>
            <p:ph type="ctrTitle"/>
          </p:nvPr>
        </p:nvSpPr>
        <p:spPr>
          <a:xfrm>
            <a:off x="1506855" y="2404745"/>
            <a:ext cx="7767320" cy="16459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54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Subtitle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FCQAA6xgAAA05AACrHwAAEAAAACYAAAAIAAAAAYAAAAAAAAA="/>
              </a:ext>
            </a:extLst>
          </p:cNvSpPr>
          <p:nvPr>
            <p:ph type="subTitle" idx="1"/>
          </p:nvPr>
        </p:nvSpPr>
        <p:spPr>
          <a:xfrm>
            <a:off x="1506855" y="4050665"/>
            <a:ext cx="7767320" cy="1097280"/>
          </a:xfrm>
        </p:spPr>
        <p:txBody>
          <a:bodyPr/>
          <a:lstStyle>
            <a:lvl1pPr marL="0" indent="0" algn="r">
              <a:buNone/>
              <a:defRPr lang="en-us">
                <a:solidFill>
                  <a:srgbClr val="7F7F7F"/>
                </a:solidFill>
              </a:defRPr>
            </a:lvl1pPr>
            <a:lvl2pPr marL="457200" indent="0" algn="ctr">
              <a:buNone/>
              <a:defRPr lang="en-us">
                <a:solidFill>
                  <a:srgbClr val="8C8C8C"/>
                </a:solidFill>
              </a:defRPr>
            </a:lvl2pPr>
            <a:lvl3pPr marL="914400" indent="0" algn="ctr">
              <a:buNone/>
              <a:defRPr lang="en-us">
                <a:solidFill>
                  <a:srgbClr val="8C8C8C"/>
                </a:solidFill>
              </a:defRPr>
            </a:lvl3pPr>
            <a:lvl4pPr marL="1371600" indent="0" algn="ctr">
              <a:buNone/>
              <a:defRPr lang="en-us">
                <a:solidFill>
                  <a:srgbClr val="8C8C8C"/>
                </a:solidFill>
              </a:defRPr>
            </a:lvl4pPr>
            <a:lvl5pPr marL="1828800" indent="0" algn="ctr">
              <a:buNone/>
              <a:defRPr lang="en-us">
                <a:solidFill>
                  <a:srgbClr val="8C8C8C"/>
                </a:solidFill>
              </a:defRPr>
            </a:lvl5pPr>
            <a:lvl6pPr marL="2286000" indent="0" algn="ctr">
              <a:buNone/>
              <a:defRPr lang="en-us">
                <a:solidFill>
                  <a:srgbClr val="8C8C8C"/>
                </a:solidFill>
              </a:defRPr>
            </a:lvl6pPr>
            <a:lvl7pPr marL="2743200" indent="0" algn="ctr">
              <a:buNone/>
              <a:defRPr lang="en-us">
                <a:solidFill>
                  <a:srgbClr val="8C8C8C"/>
                </a:solidFill>
              </a:defRPr>
            </a:lvl7pPr>
            <a:lvl8pPr marL="3200400" indent="0" algn="ctr">
              <a:buNone/>
              <a:defRPr lang="en-us">
                <a:solidFill>
                  <a:srgbClr val="8C8C8C"/>
                </a:solidFill>
              </a:defRPr>
            </a:lvl8pPr>
            <a:lvl9pPr marL="3657600" indent="0" algn="ctr">
              <a:buNone/>
              <a:defRPr lang="en-us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02E2531-7FCD-7BD3-8396-89866BD875DC}" type="datetime1">
              <a:rPr lang="en-in"/>
              <a:t/>
            </a:fld>
            <a:endParaRPr lang="en-in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1051557-19FC-50E3-B2BD-EFB65BF344BA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FX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CwGAAAEAAAACYAAAAIAAAAgaAAAAAAAAA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3403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A9E4060-2EF7-CBB6-B926-D8E30E684F8D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C1E8EA9-E7D1-4B78-9FA6-112DC0E86944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CAAAWBYAANk0AACwGAAAEAAAACYAAAAIAAAAgaAAAAAAAAA="/>
              </a:ext>
            </a:extLst>
          </p:cNvSpPr>
          <p:nvPr>
            <p:ph idx="13"/>
          </p:nvPr>
        </p:nvSpPr>
        <p:spPr>
          <a:xfrm>
            <a:off x="1365885" y="3632200"/>
            <a:ext cx="7225030" cy="3810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>
              <a:buNone/>
              <a:defRPr lang="en-us" sz="1600">
                <a:solidFill>
                  <a:srgbClr val="7F7F7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gBsAAA05AAAqJQAAEAAAACYAAAAIAAAAgaAAAAAAAAA="/>
              </a:ext>
            </a:extLst>
          </p:cNvSpPr>
          <p:nvPr>
            <p:ph idx="1"/>
          </p:nvPr>
        </p:nvSpPr>
        <p:spPr>
          <a:xfrm>
            <a:off x="677545" y="4470400"/>
            <a:ext cx="8596630" cy="157099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F99FC8A-C4E2-CC0A-AC21-325FB26F5A67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70F35859-179D-A6AE-D34B-E1FB160525B4}" type="slidenum">
              <a:t>‹#›</a:t>
            </a:fld>
          </a:p>
        </p:txBody>
      </p:sp>
      <p:sp>
        <p:nvSpPr>
          <p:cNvPr id="8" name="TextBox 23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“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9" name="TextBox 24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”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4wsAAA05AADaGwAAEAAAACYAAAAIAAAAgaAAAAAAAAA="/>
              </a:ext>
            </a:extLst>
          </p:cNvSpPr>
          <p:nvPr>
            <p:ph type="title"/>
          </p:nvPr>
        </p:nvSpPr>
        <p:spPr>
          <a:xfrm>
            <a:off x="677545" y="1932305"/>
            <a:ext cx="8596630" cy="259524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3F3F3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B00DD6D-23C6-552B-88B8-D57E93F67E80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BA71E4A-04A6-F2E8-E81F-F2BD50511EA7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7BQAAwAMAAIU3AABYFgAAEAAAACYAAAAIAAAAgaAAAAAAAAA="/>
              </a:ext>
            </a:extLst>
          </p:cNvSpPr>
          <p:nvPr>
            <p:ph type="title"/>
          </p:nvPr>
        </p:nvSpPr>
        <p:spPr>
          <a:xfrm>
            <a:off x="931545" y="609600"/>
            <a:ext cx="8093710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rgbClr val="3F3F3F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A85128F-C1A7-D0E4-E93D-37B15C731F62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F38AE51-1FE2-6D58-AC80-E90DE0CE5ABC}" type="slidenum">
              <a:t>‹#›</a:t>
            </a:fld>
          </a:p>
        </p:txBody>
      </p:sp>
      <p:sp>
        <p:nvSpPr>
          <p:cNvPr id="8" name="TextBox 23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VAwAA3QQAABUHAAB2CAAAEAAAACYAAAAIAAAA//////////8="/>
              </a:ext>
            </a:extLst>
          </p:cNvSpPr>
          <p:nvPr/>
        </p:nvSpPr>
        <p:spPr>
          <a:xfrm>
            <a:off x="541655" y="790575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“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9" name="TextBox 24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C1NgAAwhEAAHU6AABbFQAAEAAAACYAAAAIAAAA//////////8="/>
              </a:ext>
            </a:extLst>
          </p:cNvSpPr>
          <p:nvPr/>
        </p:nvSpPr>
        <p:spPr>
          <a:xfrm>
            <a:off x="8893175" y="2886710"/>
            <a:ext cx="609600" cy="584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>
              <a:defRPr lang="en-us"/>
            </a:pPr>
            <a:r>
              <a:rPr lang="en-us" sz="8000">
                <a:solidFill>
                  <a:srgbClr val="9EE0F5"/>
                </a:solidFill>
                <a:latin typeface="Arial" pitchFamily="2" charset="0"/>
                <a:ea typeface="Trebuchet MS" pitchFamily="0" charset="0"/>
                <a:cs typeface="Trebuchet MS" pitchFamily="0" charset="0"/>
              </a:rPr>
              <a:t>”</a:t>
            </a:r>
            <a:endParaRPr lang="en-us" sz="8000">
              <a:solidFill>
                <a:srgbClr val="9EE0F5"/>
              </a:solidFill>
              <a:latin typeface="Arial" pitchFamily="2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wAMAAA05AABYFgAAEAAAACYAAAAIAAAAgaAAAAAAAAA="/>
              </a:ext>
            </a:extLst>
          </p:cNvSpPr>
          <p:nvPr>
            <p:ph type="title"/>
          </p:nvPr>
        </p:nvSpPr>
        <p:spPr>
          <a:xfrm>
            <a:off x="685800" y="609600"/>
            <a:ext cx="8588375" cy="302260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us" sz="4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9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BgAAA05AADaGwAAEAAAACYAAAAIAAAAgaAAAAAAAAA="/>
              </a:ext>
            </a:extLst>
          </p:cNvSpPr>
          <p:nvPr>
            <p:ph idx="13"/>
          </p:nvPr>
        </p:nvSpPr>
        <p:spPr>
          <a:xfrm>
            <a:off x="677545" y="4013200"/>
            <a:ext cx="8596630" cy="5143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qJQAAEAAAACYAAAAIAAAAAa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151384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l">
              <a:buNone/>
              <a:defRPr lang="en-us" sz="18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215CB097-D9CC-0946-82E4-2F13FEAA747A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6E6E02D6-9883-3BF4-CDD6-6EA14C983B3B}" type="slidenum">
              <a:t>‹#›</a:t>
            </a:fld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dYEg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C7AE098-D6F1-2F16-BFC2-2043AE8C4975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F047601-4FA2-5180-ECBC-B9D538F21AEC}" type="slidenum"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EMQAAwAMAAAo5AAAOJAAAEAAAACYAAAAIAAAAgwAAAAAAAAA="/>
              </a:ext>
            </a:extLst>
          </p:cNvSpPr>
          <p:nvPr>
            <p:ph type="title"/>
          </p:nvPr>
        </p:nvSpPr>
        <p:spPr>
          <a:xfrm>
            <a:off x="7967980" y="609600"/>
            <a:ext cx="1304290" cy="5251450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JkvAAAOJAAAEAAAACYAAAAIAAAAAwAAAAAAAAA="/>
              </a:ext>
            </a:extLst>
          </p:cNvSpPr>
          <p:nvPr>
            <p:ph idx="1"/>
          </p:nvPr>
        </p:nvSpPr>
        <p:spPr>
          <a:xfrm>
            <a:off x="677545" y="609600"/>
            <a:ext cx="7059930" cy="5251450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946E04C-02E4-1316-AAFE-F443AEB05CA1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7D712B03-4D90-24DD-DEC9-BB88658728EE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2CB4FBA-F4FF-9EB9-B173-02EC013D4757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42153AAD-E3AF-40CC-E1AD-159974E31740}" type="slidenum"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nRAAAA05AADaGwAAEAAAACYAAAAIAAAAgYAAAAAAAAA="/>
              </a:ext>
            </a:extLst>
          </p:cNvSpPr>
          <p:nvPr>
            <p:ph type="title"/>
          </p:nvPr>
        </p:nvSpPr>
        <p:spPr>
          <a:xfrm>
            <a:off x="677545" y="2700655"/>
            <a:ext cx="8596630" cy="18268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40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2hsAAA05AAAlIQAAEAAAACYAAAAIAAAAAYAAAAAAAAA="/>
              </a:ext>
            </a:extLst>
          </p:cNvSpPr>
          <p:nvPr>
            <p:ph idx="1"/>
          </p:nvPr>
        </p:nvSpPr>
        <p:spPr>
          <a:xfrm>
            <a:off x="677545" y="4527550"/>
            <a:ext cx="8596630" cy="860425"/>
          </a:xfrm>
        </p:spPr>
        <p:txBody>
          <a:bodyPr/>
          <a:lstStyle>
            <a:lvl1pPr marL="0" indent="0" algn="l">
              <a:buNone/>
              <a:defRPr lang="en-us" sz="2000">
                <a:solidFill>
                  <a:srgbClr val="7F7F7F"/>
                </a:solidFill>
              </a:defRPr>
            </a:lvl1pPr>
            <a:lvl2pPr marL="457200" indent="0">
              <a:buNone/>
              <a:defRPr lang="en-us" sz="1800">
                <a:solidFill>
                  <a:srgbClr val="8C8C8C"/>
                </a:solidFill>
              </a:defRPr>
            </a:lvl2pPr>
            <a:lvl3pPr marL="914400" indent="0">
              <a:buNone/>
              <a:defRPr lang="en-us" sz="1600">
                <a:solidFill>
                  <a:srgbClr val="8C8C8C"/>
                </a:solidFill>
              </a:defRPr>
            </a:lvl3pPr>
            <a:lvl4pPr marL="1371600" indent="0">
              <a:buNone/>
              <a:defRPr lang="en-us" sz="1400">
                <a:solidFill>
                  <a:srgbClr val="8C8C8C"/>
                </a:solidFill>
              </a:defRPr>
            </a:lvl4pPr>
            <a:lvl5pPr marL="1828800" indent="0">
              <a:buNone/>
              <a:defRPr lang="en-us" sz="1400">
                <a:solidFill>
                  <a:srgbClr val="8C8C8C"/>
                </a:solidFill>
              </a:defRPr>
            </a:lvl5pPr>
            <a:lvl6pPr marL="2286000" indent="0">
              <a:buNone/>
              <a:defRPr lang="en-us" sz="1400">
                <a:solidFill>
                  <a:srgbClr val="8C8C8C"/>
                </a:solidFill>
              </a:defRPr>
            </a:lvl6pPr>
            <a:lvl7pPr marL="2743200" indent="0">
              <a:buNone/>
              <a:defRPr lang="en-us" sz="1400">
                <a:solidFill>
                  <a:srgbClr val="8C8C8C"/>
                </a:solidFill>
              </a:defRPr>
            </a:lvl7pPr>
            <a:lvl8pPr marL="3200400" indent="0">
              <a:buNone/>
              <a:defRPr lang="en-us" sz="1400">
                <a:solidFill>
                  <a:srgbClr val="8C8C8C"/>
                </a:solidFill>
              </a:defRPr>
            </a:lvl8pPr>
            <a:lvl9pPr marL="3657600" indent="0">
              <a:buNone/>
              <a:defRPr lang="en-us" sz="1400">
                <a:solidFill>
                  <a:srgbClr val="8C8C8C"/>
                </a:solidFill>
              </a:defRPr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4870645-0BE9-D2F0-A73F-FDA5487151A8}" type="datetime1">
              <a:rPr lang="en-in"/>
              <a:t>05-06-2021</a:t>
            </a:fld>
            <a:endParaRPr lang="en-in"/>
          </a:p>
        </p:txBody>
      </p:sp>
      <p:sp>
        <p:nvSpPr>
          <p:cNvPr id="5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5D1F74B-05E8-8401-A669-F354B92750A6}" type="slidenum"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OgdAAAqJQAAEAAAACYAAAAIAAAAAQAAAAAAAAA="/>
              </a:ext>
            </a:extLst>
          </p:cNvSpPr>
          <p:nvPr>
            <p:ph idx="1"/>
          </p:nvPr>
        </p:nvSpPr>
        <p:spPr>
          <a:xfrm>
            <a:off x="677545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QHwAASw0AAA05AAAqJQAAEAAAACYAAAAIAAAAAQAAAAAAAAA="/>
              </a:ext>
            </a:extLst>
          </p:cNvSpPr>
          <p:nvPr>
            <p:ph idx="2"/>
          </p:nvPr>
        </p:nvSpPr>
        <p:spPr>
          <a:xfrm>
            <a:off x="5090160" y="2160905"/>
            <a:ext cx="4184015" cy="3880485"/>
          </a:xfrm>
        </p:spPr>
        <p:txBody>
          <a:bodyPr/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813758F-C1A5-4683-EBAB-37D63BE51D62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3DB544D9-97D0-E0B2-9E0D-61E70A436834}" type="slidenum"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Sw0AAOgdAADXEAAAEAAAACYAAAAIAAAAgaAAAAAAAAA="/>
              </a:ext>
            </a:extLst>
          </p:cNvSpPr>
          <p:nvPr>
            <p:ph idx="1"/>
          </p:nvPr>
        </p:nvSpPr>
        <p:spPr>
          <a:xfrm>
            <a:off x="675640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4" name="Content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BAAA1xAAAOgdAAAqJQAAEAAAACYAAAAIAAAAASAAAAAAAAA="/>
              </a:ext>
            </a:extLst>
          </p:cNvSpPr>
          <p:nvPr>
            <p:ph idx="2"/>
          </p:nvPr>
        </p:nvSpPr>
        <p:spPr>
          <a:xfrm>
            <a:off x="675640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Sw0AAA05AADXEAAAEAAAACYAAAAIAAAAgaAAAAAAAAA="/>
              </a:ext>
            </a:extLst>
          </p:cNvSpPr>
          <p:nvPr>
            <p:ph idx="3"/>
          </p:nvPr>
        </p:nvSpPr>
        <p:spPr>
          <a:xfrm>
            <a:off x="5088255" y="2160905"/>
            <a:ext cx="4185920" cy="5765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en-us" sz="2400" b="0"/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6" name="Content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NHwAA1xAAAA05AAAqJQAAEAAAACYAAAAIAAAAASAAAAAAAAA="/>
              </a:ext>
            </a:extLst>
          </p:cNvSpPr>
          <p:nvPr>
            <p:ph idx="4"/>
          </p:nvPr>
        </p:nvSpPr>
        <p:spPr>
          <a:xfrm>
            <a:off x="5088255" y="2737485"/>
            <a:ext cx="4185920" cy="33039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Date Placeholder 6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3D88AA1F-51D0-DD5C-9E30-A709E47E68F2}" type="datetime1">
              <a:rPr lang="en-in"/>
              <a:t>05-06-2021</a:t>
            </a:fld>
            <a:endParaRPr lang="en-in"/>
          </a:p>
        </p:txBody>
      </p:sp>
      <p:sp>
        <p:nvSpPr>
          <p:cNvPr id="8" name="Footer Placeholder 7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9" name="Slide Number Placeholder 8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08AE348-06ED-DF15-A332-F040AD7C55A5}" type="slidenum"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409097F9-B7AD-C561-E328-4134D9661514}" type="datetime1">
              <a:rPr lang="en-in"/>
              <a:t>05-06-2021</a:t>
            </a:fld>
            <a:endParaRPr lang="en-in"/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05152467-29E8-40D2-A6AD-DF876AE3508A}" type="slidenum"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095346A8-E6E4-06B0-AAEB-10E508A55C45}" type="datetime1">
              <a:rPr lang="en-in"/>
              <a:t/>
            </a:fld>
            <a:endParaRPr lang="en-in"/>
          </a:p>
        </p:txBody>
      </p:sp>
      <p:sp>
        <p:nvSpPr>
          <p:cNvPr id="3" name="Footer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146A0369-27F9-3FF5-B7D2-D1A04D9C4184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OAkAAOEbAAAVEQAAEAAAACYAAAAIAAAAgaAAAAAAAAA="/>
              </a:ext>
            </a:extLst>
          </p:cNvSpPr>
          <p:nvPr>
            <p:ph type="title"/>
          </p:nvPr>
        </p:nvSpPr>
        <p:spPr>
          <a:xfrm>
            <a:off x="677545" y="1498600"/>
            <a:ext cx="3854450" cy="12782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en-us" sz="20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JHQAAKwMAAA05AAAqJQAAEAAAACYAAAAIAAAAASAAAAAAAAA="/>
              </a:ext>
            </a:extLst>
          </p:cNvSpPr>
          <p:nvPr>
            <p:ph idx="1"/>
          </p:nvPr>
        </p:nvSpPr>
        <p:spPr>
          <a:xfrm>
            <a:off x="4760595" y="514985"/>
            <a:ext cx="4513580" cy="552640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FREAAOEbAAD7IAAAEAAAACYAAAAIAAAAAaAAAAAAAAA="/>
              </a:ext>
            </a:extLst>
          </p:cNvSpPr>
          <p:nvPr>
            <p:ph idx="2"/>
          </p:nvPr>
        </p:nvSpPr>
        <p:spPr>
          <a:xfrm>
            <a:off x="677545" y="2776855"/>
            <a:ext cx="3854450" cy="258445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4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0965" indent="0">
              <a:buNone/>
              <a:defRPr lang="en-us" sz="1000"/>
            </a:lvl4pPr>
            <a:lvl5pPr marL="1828165" indent="0">
              <a:buNone/>
              <a:defRPr lang="en-us" sz="1000"/>
            </a:lvl5pPr>
            <a:lvl6pPr marL="2285365" indent="0">
              <a:buNone/>
              <a:defRPr lang="en-us" sz="1000"/>
            </a:lvl6pPr>
            <a:lvl7pPr marL="2742565" indent="0">
              <a:buNone/>
              <a:defRPr lang="en-us" sz="1000"/>
            </a:lvl7pPr>
            <a:lvl8pPr marL="3199130" indent="0">
              <a:buNone/>
              <a:defRPr lang="en-us" sz="1000"/>
            </a:lvl8pPr>
            <a:lvl9pPr marL="3656330" indent="0">
              <a:buNone/>
              <a:defRPr lang="en-us" sz="10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Date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5FB483A7-E9B2-E175-FC0C-1F20CD420A4A}" type="datetime1">
              <a:rPr lang="en-in"/>
              <a:t>05-06-2021</a:t>
            </a:fld>
            <a:endParaRPr lang="en-in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29B00972-3CC4-E5FF-8A08-CAAA47467C9F}" type="slidenum"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iB0AAA05AAAFIQAAEAAAACYAAAAIAAAAgaAAAAAAAAA="/>
              </a:ext>
            </a:extLst>
          </p:cNvSpPr>
          <p:nvPr>
            <p:ph type="title"/>
          </p:nvPr>
        </p:nvSpPr>
        <p:spPr>
          <a:xfrm>
            <a:off x="677545" y="4800600"/>
            <a:ext cx="8596630" cy="56705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2400" b="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rrowheads="1"/>
            <a:extLst>
              <a:ext uri="smNativeData">
                <pr:smNativeData xmlns:pr="smNativeData" val="SMDATA_13_Cf26YBMAAAAlAAAAZA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BoGwAAEAAAACYAAAAIAAAAAaAAAAAAAAA="/>
              </a:ext>
            </a:extLst>
          </p:cNvSpPr>
          <p:nvPr>
            <p:ph type="pic" idx="1"/>
          </p:nvPr>
        </p:nvSpPr>
        <p:spPr>
          <a:xfrm>
            <a:off x="677545" y="609600"/>
            <a:ext cx="8596630" cy="3845560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 algn="ctr">
              <a:buNone/>
              <a:defRPr lang="en-us" sz="16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600"/>
            </a:lvl3pPr>
            <a:lvl4pPr marL="1371600" indent="0">
              <a:buNone/>
              <a:defRPr lang="en-us" sz="1600"/>
            </a:lvl4pPr>
            <a:lvl5pPr marL="1828800" indent="0">
              <a:buNone/>
              <a:defRPr lang="en-us" sz="1600"/>
            </a:lvl5pPr>
            <a:lvl6pPr marL="2286000" indent="0">
              <a:buNone/>
              <a:defRPr lang="en-us" sz="1600"/>
            </a:lvl6pPr>
            <a:lvl7pPr marL="2743200" indent="0">
              <a:buNone/>
              <a:defRPr lang="en-us" sz="1600"/>
            </a:lvl7pPr>
            <a:lvl8pPr marL="3200400" indent="0">
              <a:buNone/>
              <a:defRPr lang="en-us" sz="1600"/>
            </a:lvl8pPr>
            <a:lvl9pPr marL="3657600" indent="0">
              <a:buNone/>
              <a:defRPr lang="en-us" sz="1600"/>
            </a:lvl9pPr>
          </a:lstStyle>
          <a:p>
            <a:pPr>
              <a:defRPr lang="en-us"/>
            </a:pPr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BSEAAA05AAAqJQAAEAAAACYAAAAIAAAAAaAAAAAAAAA="/>
              </a:ext>
            </a:extLst>
          </p:cNvSpPr>
          <p:nvPr>
            <p:ph idx="2"/>
          </p:nvPr>
        </p:nvSpPr>
        <p:spPr>
          <a:xfrm>
            <a:off x="677545" y="5367655"/>
            <a:ext cx="8596630" cy="67373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marL="0" indent="0">
              <a:buNone/>
              <a:defRPr lang="en-us" sz="1200"/>
            </a:lvl1pPr>
            <a:lvl2pPr marL="457200" indent="0">
              <a:buNone/>
              <a:defRPr lang="en-us" sz="1200"/>
            </a:lvl2pPr>
            <a:lvl3pPr marL="914400" indent="0">
              <a:buNone/>
              <a:defRPr lang="en-us" sz="1000"/>
            </a:lvl3pPr>
            <a:lvl4pPr marL="1371600" indent="0">
              <a:buNone/>
              <a:defRPr lang="en-us" sz="900"/>
            </a:lvl4pPr>
            <a:lvl5pPr marL="1828800" indent="0">
              <a:buNone/>
              <a:defRPr lang="en-us" sz="900"/>
            </a:lvl5pPr>
            <a:lvl6pPr marL="2286000" indent="0">
              <a:buNone/>
              <a:defRPr lang="en-us" sz="900"/>
            </a:lvl6pPr>
            <a:lvl7pPr marL="2743200" indent="0">
              <a:buNone/>
              <a:defRPr lang="en-us" sz="900"/>
            </a:lvl7pPr>
            <a:lvl8pPr marL="3200400" indent="0">
              <a:buNone/>
              <a:defRPr lang="en-us" sz="900"/>
            </a:lvl8pPr>
            <a:lvl9pPr marL="3657600" indent="0">
              <a:buNone/>
              <a:defRPr lang="en-us" sz="900"/>
            </a:lvl9pPr>
          </a:lstStyle>
          <a:p>
            <a:pPr>
              <a:defRPr lang="en-us"/>
            </a:pPr>
            <a:r>
              <a:t>Edit Master text styles</a:t>
            </a:r>
          </a:p>
        </p:txBody>
      </p:sp>
      <p:sp>
        <p:nvSpPr>
          <p:cNvPr id="5" name="Foot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en-in"/>
            </a:pPr>
          </a:p>
        </p:txBody>
      </p:sp>
      <p:sp>
        <p:nvSpPr>
          <p:cNvPr id="6" name="Slide Number Placeholder 6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en-in"/>
            </a:pPr>
            <a:fld id="{5C2826B4-FAB1-7DD0-FF90-0C8568DE0959}" type="slidenum">
              <a:t>‹#›</a:t>
            </a:fld>
          </a:p>
        </p:txBody>
      </p:sp>
      <p:sp>
        <p:nvSpPr>
          <p:cNvPr id="7" name="Date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AIAAAAAAAAA="/>
              </a:ext>
            </a:extLst>
          </p:cNvSpPr>
          <p:nvPr>
            <p:ph type="dt" sz="half" idx="10"/>
          </p:nvPr>
        </p:nvSpPr>
        <p:spPr/>
        <p:txBody>
          <a:bodyPr/>
          <a:lstStyle>
            <a:lvl1pPr>
              <a:defRPr lang="en-in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78C0433A-7495-95B5-DB78-82E00D362DD7}" type="datetime1">
              <a:rPr lang="en-in"/>
              <a:t>05-06-2021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/>
          <p:cNvGrpSpPr>
            <a:extLst>
              <a:ext uri="smNativeData">
                <pr:smNativeData xmlns:pr="smNativeData" val="SMDATA_7_Cf26YBMAAAAlAAAAAQAAAA8BAAAAkAAAAEgAAACQAAAASAAAAAAAAAAAAAAAAAAAABcAAAAUAAAAAAAAAAAAAAD/fwAA/38AAAAAAAAJAAAABAAAAAAAAAAMAAAAEAAAAAAAAAAAAAAAAAAAAAAAAAAfAAAAVAAAAAAAAAAAAAAAAAAAAAAAAAAAAAAAAAAAAAAAAAAAAAAAAAAAAAAAAAAAAAAAAAAAAAAAAAAAAAAAAAAAAAAAAAAAAAAAAAAAAAAAAAAAAAAAAAAAACEAAAAYAAAAFAAAAAAAAADz////AEsAADAqAAAQAAAAJgAAAAgAAAD/////AAAAAA=="/>
              </a:ext>
            </a:extLst>
          </p:cNvGrpSpPr>
          <p:nvPr/>
        </p:nvGrpSpPr>
        <p:grpSpPr>
          <a:xfrm>
            <a:off x="0" y="-8255"/>
            <a:ext cx="12192000" cy="6866255"/>
            <a:chOff x="0" y="-8255"/>
            <a:chExt cx="12192000" cy="6866255"/>
          </a:xfrm>
        </p:grpSpPr>
        <p:sp>
          <p:nvSpPr>
            <p:cNvPr id="12" name="Straight Connector 19"/>
            <p:cNvSpPr>
              <a:extLst>
                <a:ext uri="smNativeData">
                  <pr:smNativeData xmlns:pr="smNativeData" val="SMDATA_13_Cf26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FDlSwQ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lOQAAAAAAACVBAAAwKgAAAAAAACYAAAAIAAAA//////////8="/>
                </a:ext>
              </a:extLst>
            </p:cNvSpPr>
            <p:nvPr/>
          </p:nvSpPr>
          <p:spPr>
            <a:xfrm>
              <a:off x="9370695" y="0"/>
              <a:ext cx="1219200" cy="685800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1" name="Straight Connector 20"/>
            <p:cNvSpPr>
              <a:extLst>
                <a:ext uri="smNativeData">
                  <pr:smNativeData xmlns:pr="smNativeData" val="SMDATA_13_Cf26YB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F/L7wwPAAAAAQAAABQAAAAUAAAAFAAAAAEAAAAAAAAAZAAAAGQAAAAAAAAAZAAAAGQAAAAVAAAAYAAAAAAAAAAAAAAAAAAAAAAAAAAAAAAAAAAAAAAAAAAAAAAAAAAAAAAAAAAAAAAAAAAACQAAAAAAAAAAAAAAAAAAAAAAAAAAAAAAAAAAAAAAAAAAAAAAAAAAAAAAAAAAAAAAABYAAABMAAAAAAAAAAAAAAAAAAAAAAAAAAAAAAAAAAAJAAAAAAAAAAAAAAAAAAAAAAAAAAAAAAAAAAAAAAAAAAAAAAAAAAAAAAAAAAAAAAAAAAAAABcAAAAUAAAAAAAAAAAAAAD/fwAA/38AAAAAAAAJAAAABAAAAC4AAAAMAAAAEAAAAAAAAAAAAAAAAAAAAAAAAAAeAAAAaAAAAAAAAAAAAAAAAAAAAAAAAAAAAAAAECcAABAnAAAAAAAAAAAAAAAAAAAAAAAAAAAAAAAAAAAeAAAAAAAAABQAAAAAAAAAwMD/AAAAAABkAAAAMgAAAAAAAABkAAAAAAAAAH9/fwAKAAAAHwAAAFQAAAD///8A////AQAAAAAAAAAAAAAAAAAAAAAAAAAAAAAAAAAAAAAAAAAAX8vvBQAAAAIAAAACAAAAAMDA/wB/f38AAAAAAAAAAAAAAAAAAAAAAAAAAAAhAAAAGAAAABQAAACtLQAAphYAAPtKAAAwKgAAAAAAACYAAAAIAAAA//////////8="/>
                </a:ext>
              </a:extLst>
            </p:cNvSpPr>
            <p:nvPr/>
          </p:nvSpPr>
          <p:spPr>
            <a:xfrm flipH="1">
              <a:off x="7425055" y="3681730"/>
              <a:ext cx="4763770" cy="3176270"/>
            </a:xfrm>
            <a:prstGeom prst="line">
              <a:avLst/>
            </a:prstGeom>
            <a:noFill/>
            <a:ln w="9525" cap="flat" cmpd="sng" algn="ctr">
              <a:solidFill>
                <a:schemeClr val="accent1">
                  <a:alpha val="70000"/>
                </a:schemeClr>
              </a:solidFill>
              <a:prstDash val="solid"/>
              <a:headEnd type="none"/>
              <a:tailEnd type="none"/>
            </a:ln>
            <a:effectLst/>
          </p:spPr>
        </p:sp>
        <p:sp>
          <p:nvSpPr>
            <p:cNvPr id="10" name="Rectangle 23"/>
            <p:cNvSpPr>
              <a:extLst>
                <a:ext uri="smNativeData">
                  <pr:smNativeData xmlns:pr="smNativeData" val="SMDATA_13_Cf26YBMAAAAlAAAACwAAAA0AAAAAezgAAPP////7SgAAMCoAAAAAAAAAAAAAAAAAAAEAAABQAAAAAAAAAAAA4D8AAAAAAADgPwAAAAAAAOA/AAAAAAAA4D8AAAAAAADgPwAAAAAAAOA/AAAAAAAA4D8AAAAAAADgPwAAAAAAAOA/AAAAAAAA4D8CAAAAjAAAAAEAAAAAAAAAX8vvDEvA5wBB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B7OAAA8/////tKAAAwKgAAAAAAACYAAAAIAAAA//////////8="/>
                </a:ext>
              </a:extLst>
            </p:cNvSpPr>
            <p:nvPr/>
          </p:nvSpPr>
          <p:spPr>
            <a:xfrm>
              <a:off x="9181465" y="-8255"/>
              <a:ext cx="3007360" cy="6866255"/>
            </a:xfrm>
            <a:custGeom>
              <a:avLst/>
              <a:gdLst/>
              <a:ahLst/>
              <a:cxnLst/>
              <a:rect l="0" t="0" r="3007360" b="6866255"/>
              <a:pathLst>
                <a:path w="3007360" h="6866255">
                  <a:moveTo>
                    <a:pt x="2045539" y="0"/>
                  </a:moveTo>
                  <a:lnTo>
                    <a:pt x="3007360" y="0"/>
                  </a:lnTo>
                  <a:lnTo>
                    <a:pt x="3007360" y="6866255"/>
                  </a:lnTo>
                  <a:lnTo>
                    <a:pt x="0" y="6866255"/>
                  </a:lnTo>
                  <a:lnTo>
                    <a:pt x="2045539" y="0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  <a:effectLst/>
          </p:spPr>
        </p:sp>
        <p:sp>
          <p:nvSpPr>
            <p:cNvPr id="9" name="Rectangle 25"/>
            <p:cNvSpPr>
              <a:extLst>
                <a:ext uri="smNativeData">
                  <pr:smNativeData xmlns:pr="smNativeData" val="SMDATA_13_Cf26YBMAAAAlAAAACwAAAA0AAAAAFDsAAPP///8ASwAAMCoAAAAAAAAAAAAAAAAAAAEAAABQAAAAAAAAAAAA4D8AAAAAAADgPwAAAAAAAOA/AAAAAAAA4D8AAAAAAADgPwAAAAAAAOA/AAAAAAAA4D8AAAAAAADgPwAAAAAAAOA/AAAAAAAA4D8CAAAAjAAAAAEAAAAAAAAAX8vvDEvA5wBR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UOwAA8////wBLAAAwKgAAAAAAACYAAAAIAAAA//////////8="/>
                </a:ext>
              </a:extLst>
            </p:cNvSpPr>
            <p:nvPr/>
          </p:nvSpPr>
          <p:spPr>
            <a:xfrm>
              <a:off x="9603740" y="-8255"/>
              <a:ext cx="2588260" cy="6866255"/>
            </a:xfrm>
            <a:custGeom>
              <a:avLst/>
              <a:gdLst/>
              <a:ahLst/>
              <a:cxnLst/>
              <a:rect l="0" t="0" r="2588260" b="6866255"/>
              <a:pathLst>
                <a:path w="2588260" h="6866255">
                  <a:moveTo>
                    <a:pt x="0" y="0"/>
                  </a:moveTo>
                  <a:lnTo>
                    <a:pt x="2588260" y="0"/>
                  </a:lnTo>
                  <a:lnTo>
                    <a:pt x="2588260" y="6866255"/>
                  </a:lnTo>
                  <a:lnTo>
                    <a:pt x="1209321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19000"/>
              </a:schemeClr>
            </a:solidFill>
            <a:ln>
              <a:noFill/>
            </a:ln>
            <a:effectLst/>
          </p:spPr>
        </p:sp>
        <p:sp>
          <p:nvSpPr>
            <p:cNvPr id="8" name="Isosceles Triangle 23"/>
            <p:cNvSpPr>
              <a:extLst>
                <a:ext uri="smNativeData">
                  <pr:smNativeData xmlns:pr="smNativeData" val="SMDATA_13_Cf26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zNgAAwBIAAABLAAAwKgAAAAAAACYAAAAIAAAA//////////8="/>
                </a:ext>
              </a:extLst>
            </p:cNvSpPr>
            <p:nvPr/>
          </p:nvSpPr>
          <p:spPr>
            <a:xfrm>
              <a:off x="8932545" y="3048000"/>
              <a:ext cx="3259455" cy="3810000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7" name="Rectangle 27"/>
            <p:cNvSpPr>
              <a:extLst>
                <a:ext uri="smNativeData">
                  <pr:smNativeData xmlns:pr="smNativeData" val="SMDATA_13_Cf26YBMAAAAlAAAACwAAAA0AAAAAbDkAAPP////7SgAAMCoAAAAAAAAAAAAAAAAAAAEAAABQAAAAAAAAAAAA4D8AAAAAAADgPwAAAAAAAOA/AAAAAAAA4D8AAAAAAADgPwAAAAAAAOA/AAAAAAAA4D8AAAAAAADgPwAAAAAAAOA/AAAAAAAA4D8CAAAAjAAAAAEAAAAAAAAAF7DjAEvA5wAy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JDuiAM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BsOQAA8/////tKAAAwKgAAAAAAACYAAAAIAAAA//////////8="/>
                </a:ext>
              </a:extLst>
            </p:cNvSpPr>
            <p:nvPr/>
          </p:nvSpPr>
          <p:spPr>
            <a:xfrm>
              <a:off x="9334500" y="-8255"/>
              <a:ext cx="2854325" cy="6866255"/>
            </a:xfrm>
            <a:custGeom>
              <a:avLst/>
              <a:gdLst/>
              <a:ahLst/>
              <a:cxnLst/>
              <a:rect l="0" t="0" r="2854325" b="6866255"/>
              <a:pathLst>
                <a:path w="2854325" h="6866255">
                  <a:moveTo>
                    <a:pt x="0" y="0"/>
                  </a:moveTo>
                  <a:lnTo>
                    <a:pt x="2854325" y="0"/>
                  </a:lnTo>
                  <a:lnTo>
                    <a:pt x="2854325" y="6866255"/>
                  </a:lnTo>
                  <a:lnTo>
                    <a:pt x="2470749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3">
                <a:alpha val="50000"/>
              </a:srgbClr>
            </a:solidFill>
            <a:ln>
              <a:noFill/>
            </a:ln>
            <a:effectLst/>
          </p:spPr>
        </p:sp>
        <p:sp>
          <p:nvSpPr>
            <p:cNvPr id="6" name="Rectangle 28"/>
            <p:cNvSpPr>
              <a:extLst>
                <a:ext uri="smNativeData">
                  <pr:smNativeData xmlns:pr="smNativeData" val="SMDATA_13_Cf26YBMAAAAlAAAACwAAAA0AAAAAC0MAAPP////7SgAAMCoAAAAAAAAAAAAAAAAAAAEAAABQAAAAAAAAAAAA4D8AAAAAAADgPwAAAAAAAOA/AAAAAAAA4D8AAAAAAADgPwAAAAAAAOA/AAAAAAAA4D8AAAAAAADgPwAAAAAAAOA/AAAAAAAA4D8CAAAAjAAAAAEAAAAAAAAALoPDDU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ug8MGS8DnAAAAAAAAAAAAAAAAAAAAAAAAAAAAAAAAAAAAAAAAAAAAX8vvBX9/fwDr6+sDzMzMAMDA/wB/f38AAAAAAAAAAAAAAAAAAAAAAAAAAAAhAAAAGAAAABQAAAALQwAA8/////tKAAAwKgAAAAAAACYAAAAIAAAA//////////8="/>
                </a:ext>
              </a:extLst>
            </p:cNvSpPr>
            <p:nvPr/>
          </p:nvSpPr>
          <p:spPr>
            <a:xfrm>
              <a:off x="10898505" y="-8255"/>
              <a:ext cx="1290320" cy="6866255"/>
            </a:xfrm>
            <a:custGeom>
              <a:avLst/>
              <a:gdLst/>
              <a:ahLst/>
              <a:cxnLst/>
              <a:rect l="0" t="0" r="1290320" b="6866255"/>
              <a:pathLst>
                <a:path w="1290320" h="6866255">
                  <a:moveTo>
                    <a:pt x="1019914" y="0"/>
                  </a:moveTo>
                  <a:lnTo>
                    <a:pt x="1290320" y="0"/>
                  </a:lnTo>
                  <a:lnTo>
                    <a:pt x="1290320" y="6866255"/>
                  </a:lnTo>
                  <a:lnTo>
                    <a:pt x="0" y="6866255"/>
                  </a:lnTo>
                  <a:lnTo>
                    <a:pt x="1019914" y="0"/>
                  </a:lnTo>
                  <a:close/>
                </a:path>
              </a:pathLst>
            </a:custGeom>
            <a:solidFill>
              <a:schemeClr val="accent2">
                <a:alpha val="69000"/>
              </a:schemeClr>
            </a:solidFill>
            <a:ln>
              <a:noFill/>
            </a:ln>
            <a:effectLst/>
          </p:spPr>
        </p:sp>
        <p:sp>
          <p:nvSpPr>
            <p:cNvPr id="5" name="Rectangle 29"/>
            <p:cNvSpPr>
              <a:extLst>
                <a:ext uri="smNativeData">
                  <pr:smNativeData xmlns:pr="smNativeData" val="SMDATA_13_Cf26YBMAAAAlAAAACwAAAA0AAAAAS0MAAPP////7SgAAMCoAAAAAAAAAAAAAAAAAAAEAAABQAAAAAAAAAAAA4D8AAAAAAADgPwAAAAAAAOA/AAAAAAAA4D8AAAAAAADgPwAAAAAAAOA/AAAAAAAA4D8AAAAAAADgPwAAAAAAAOA/AAAAAAAA4D8CAAAAjAAAAAEAAAAAAAAAI2OSAEvA5wAV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Q+PGEMAAAAEAAAAAAAAAAAAAAAAAAAAAAAAAAeAAAAaAAAAAAAAAAAAAAAAAAAAAAAAAAAAAAAECcAABAnAAAAAAAAAAAAAAAAAAAAAAAAAAAAAAAAAAAAAAAAAAAAABQAAAAAAAAAwMD/AAAAAABkAAAAMgAAAAAAAABkAAAAAAAAAH9/fwAKAAAAHwAAAFQAAAAjY5IAS8DnAAAAAAAAAAAAAAAAAAAAAAAAAAAAAAAAAAAAAAAAAAAAX8vvBX9/fwDr6+sDzMzMAMDA/wB/f38AAAAAAAAAAAAAAAAAAAAAAAAAAAAhAAAAGAAAABQAAABLQwAA8/////tKAAAwKgAAAAAAACYAAAAIAAAA//////////8="/>
                </a:ext>
              </a:extLst>
            </p:cNvSpPr>
            <p:nvPr/>
          </p:nvSpPr>
          <p:spPr>
            <a:xfrm>
              <a:off x="10939145" y="-8255"/>
              <a:ext cx="1249680" cy="6866255"/>
            </a:xfrm>
            <a:custGeom>
              <a:avLst/>
              <a:gdLst/>
              <a:ahLst/>
              <a:cxnLst/>
              <a:rect l="0" t="0" r="1249680" b="6866255"/>
              <a:pathLst>
                <a:path w="1249680" h="6866255">
                  <a:moveTo>
                    <a:pt x="0" y="0"/>
                  </a:moveTo>
                  <a:lnTo>
                    <a:pt x="1249680" y="0"/>
                  </a:lnTo>
                  <a:lnTo>
                    <a:pt x="1249680" y="6866255"/>
                  </a:lnTo>
                  <a:lnTo>
                    <a:pt x="1109253" y="6866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6392">
                <a:alpha val="79000"/>
              </a:srgbClr>
            </a:solidFill>
            <a:ln>
              <a:noFill/>
            </a:ln>
            <a:effectLst/>
          </p:spPr>
        </p:sp>
        <p:sp>
          <p:nvSpPr>
            <p:cNvPr id="4" name="Isosceles Triangle 27"/>
            <p:cNvSpPr>
              <a:extLst>
                <a:ext uri="smNativeData">
                  <pr:smNativeData xmlns:pr="smNativeData" val="SMDATA_13_Cf26YBMAAAAlAAAAagAAAA0AAAAAkAAAAEgAAACQAAAASAAAAAAAAAAAAAAAAAAAAAEAAABQAAAAAAAAAAAA8D8AAAAAAADgPwAAAAAAAOA/AAAAAAAA4D8AAAAAAADgPwAAAAAAAOA/AAAAAAAA4D8AAAAAAADgPwAAAAAAAOA/AAAAAAAA4D8CAAAAjAAAAAEAAAAAAAAAF7DjAEvA5wAj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XsOMAS8DnAAAAAAAAAAAAAAAAAAAAAAAAAAAAAAAAAAAAAAAAAAAAX8vvBX9/fwDr6+sDzMzMAMDA/wB/f38AAAAAAAAAAAAAAAAAAAAAAAAAAAAhAAAAGAAAABQAAADNPwAAFRYAAPtKAAAwKgAAAAAAACYAAAAIAAAA//////////8="/>
                </a:ext>
              </a:extLst>
            </p:cNvSpPr>
            <p:nvPr/>
          </p:nvSpPr>
          <p:spPr>
            <a:xfrm>
              <a:off x="10371455" y="3589655"/>
              <a:ext cx="1817370" cy="3268345"/>
            </a:xfrm>
            <a:prstGeom prst="triangle">
              <a:avLst>
                <a:gd name="adj" fmla="val 100000"/>
              </a:avLst>
            </a:prstGeom>
            <a:solidFill>
              <a:srgbClr val="17B0E3">
                <a:alpha val="65000"/>
              </a:srgbClr>
            </a:solidFill>
            <a:ln>
              <a:noFill/>
            </a:ln>
            <a:effectLst/>
          </p:spPr>
        </p:sp>
        <p:sp>
          <p:nvSpPr>
            <p:cNvPr id="3" name="Isosceles Triangle 18"/>
            <p:cNvSpPr>
              <a:extLst>
                <a:ext uri="smNativeData">
                  <pr:smNativeData xmlns:pr="smNativeData" val="SMDATA_13_Cf26YBMAAAAlAAAAagAAAA0AAAAAkAAAAEgAAACQAAAASAAAAAAAAAAAAAAAAAAAAAEAAABQAAAAAAAAAAAAAAAAAAAAAADgPwAAAAAAAOA/AAAAAAAA4D8AAAAAAADgPwAAAAAAAOA/AAAAAAAA4D8AAAAAAADgPwAAAAAAAOA/AAAAAAAA4D8CAAAAjAAAAAEAAAAAAAAAX8vvDEvA5wAfAAAAAAAAAAAAAAAAAAAAAAAAAAAAAAAAAAAAZAAAAAEAAABAAAAAAAAAAGQAAAAOAQAAAAAAAAAAAAAAAAAAAAAAAAAAAAAAAAAAAAAAAAAAAAAAAAAAAAAAAAAAAAAAAAAAAAAAAAAAAAAAAAAAAAAAAAAAAAAAAAAAFAAAADwAAAAAAAAAAAAAAF/L7ww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S8DnAAAAAAAAAAAAAAAAAAAAAAAAAAAAAAAAAAAAAAAAAAAAX8vvBX9/fwDr6+sDzMzMAMDA/wB/f38AAAAAAAAAAAAAAAAAAAAAAAAAAAAhAAAAGAAAABQAAAAAAAAAsBgAAMMCAAAwKgAAAAAAACYAAAAIAAAA//////////8="/>
                </a:ext>
              </a:extLst>
            </p:cNvSpPr>
            <p:nvPr/>
          </p:nvSpPr>
          <p:spPr>
            <a:xfrm>
              <a:off x="0" y="4013200"/>
              <a:ext cx="448945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000"/>
              </a:schemeClr>
            </a:solidFill>
            <a:ln>
              <a:noFill/>
            </a:ln>
            <a:effectLst/>
          </p:spPr>
        </p:sp>
      </p:grpSp>
      <p:sp>
        <p:nvSpPr>
          <p:cNvPr id="13" name="Title Placeholder 1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MCx+Q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wAMAAA05AADgCwAAEAAAACYAAAAIAAAAvy8AAP//wQE="/>
              </a:ext>
            </a:extLst>
          </p:cNvSpPr>
          <p:nvPr>
            <p:ph type="title"/>
          </p:nvPr>
        </p:nvSpPr>
        <p:spPr>
          <a:xfrm>
            <a:off x="677545" y="609600"/>
            <a:ext cx="8596630" cy="1320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14" name="Text Placeholder 2"/>
          <p:cNvSpPr>
            <a:spLocks noGrp="1" noChangeArrowheads="1"/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Sw0AAA05AAAqJQAAEAAAACYAAAAIAAAAPy8AAP//wQE="/>
              </a:ext>
            </a:extLst>
          </p:cNvSpPr>
          <p:nvPr>
            <p:ph type="body" idx="1"/>
          </p:nvPr>
        </p:nvSpPr>
        <p:spPr>
          <a:xfrm>
            <a:off x="677545" y="2160905"/>
            <a:ext cx="8596630" cy="3880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15" name="Date Placeholder 3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FgB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LAAAKiUAAO8xAABpJwAAEAAAACYAAAAIAAAAv48AAP//wQE="/>
              </a:ext>
            </a:extLst>
          </p:cNvSpPr>
          <p:nvPr>
            <p:ph type="dt" sz="half" idx="2"/>
          </p:nvPr>
        </p:nvSpPr>
        <p:spPr>
          <a:xfrm>
            <a:off x="7205345" y="6041390"/>
            <a:ext cx="9118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6E9FA03E-7083-CA56-CD27-8603EE693BD3}" type="datetime1">
              <a:rPr lang="en-us"/>
              <a:t/>
            </a:fld>
            <a:endParaRPr lang="en-us"/>
          </a:p>
        </p:txBody>
      </p:sp>
      <p:sp>
        <p:nvSpPr>
          <p:cNvPr id="16" name="Footer Placeholder 4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DkxND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rBAAAKiUAAOgqAABpJwAAEAAAACYAAAAIAAAAv48AAP//wQE="/>
              </a:ext>
            </a:extLst>
          </p:cNvSpPr>
          <p:nvPr>
            <p:ph type="ftr" sz="quarter" idx="3"/>
          </p:nvPr>
        </p:nvSpPr>
        <p:spPr>
          <a:xfrm>
            <a:off x="677545" y="6041390"/>
            <a:ext cx="6297295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en-in" sz="900">
                <a:solidFill>
                  <a:srgbClr val="8C8C8C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</a:p>
        </p:txBody>
      </p:sp>
      <p:sp>
        <p:nvSpPr>
          <p:cNvPr id="17" name="Slide Number Placeholder 5"/>
          <p:cNvSpPr>
            <a:spLocks noGrp="1" noChangeArrowheads="1"/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LgjTg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ZNAAAKiUAAA05AABpJwAAEAAAACYAAAAIAAAAv48AAP//wQE="/>
              </a:ext>
            </a:extLst>
          </p:cNvSpPr>
          <p:nvPr>
            <p:ph type="sldNum" sz="quarter" idx="4"/>
          </p:nvPr>
        </p:nvSpPr>
        <p:spPr>
          <a:xfrm>
            <a:off x="8590915" y="6041390"/>
            <a:ext cx="683260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in" sz="900">
                <a:solidFill>
                  <a:schemeClr val="accent1"/>
                </a:solidFill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in"/>
            </a:pPr>
            <a:fld id="{5A00C00F-41B7-5536-F9B8-B7638EF60FE2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  <p:sldLayoutId id="2147484248" r:id="rId12"/>
    <p:sldLayoutId id="2147484249" r:id="rId13"/>
    <p:sldLayoutId id="2147484250" r:id="rId14"/>
    <p:sldLayoutId id="2147484251" r:id="rId15"/>
    <p:sldLayoutId id="2147484252" r:id="rId16"/>
  </p:sldLayoutIdLst>
  <p:hf sldNum="0" hdr="0" ftr="0" dt="0"/>
  <p:txStyles>
    <p:title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" spc="0" baseline="0">
          <a:solidFill>
            <a:schemeClr val="accent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2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440"/>
        <a:buFont typeface="Wingdings 3" pitchFamily="0" charset="0"/>
        <a:buChar char=""/>
        <a:tabLst/>
        <a:defRPr lang="en-us" sz="18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742950" marR="0" indent="-28575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280"/>
        <a:buFont typeface="Wingdings 3" pitchFamily="0" charset="0"/>
        <a:buChar char=""/>
        <a:tabLst/>
        <a:defRPr lang="en-us" sz="16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1143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1120"/>
        <a:buFont typeface="Wingdings 3" pitchFamily="0" charset="0"/>
        <a:buChar char=""/>
        <a:tabLst/>
        <a:defRPr lang="en-us" sz="14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600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20574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ts val="960"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5146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9718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4290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886200" marR="0" indent="-228600" algn="l" defTabSz="45720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Tx/>
        <a:buFont typeface="Wingdings 3" pitchFamily="0" charset="0"/>
        <a:buChar char=""/>
        <a:tabLst/>
        <a:defRPr lang="en-us" sz="1200" b="0" i="0" u="none" strike="noStrike" kern="1" spc="0" baseline="0">
          <a:solidFill>
            <a:srgbClr val="3F3F3F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Trebuchet MS" pitchFamily="0" charset="0"/>
          <a:ea typeface="Trebuchet MS" pitchFamily="0" charset="0"/>
          <a:cs typeface="Trebuchet MS" pitchFamily="0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themeOverride" Target="../theme/themeOverride1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themeOverride" Target="../theme/themeOverride2.xml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ieeexplore.ieee.org/document/9051160" TargetMode="External"/><Relationship Id="rId3" Type="http://schemas.openxmlformats.org/officeDocument/2006/relationships/hyperlink" Target="https://towardsdatascience.com/understanding-nlp-how-ai-understands-our-languages-77601002cffc" TargetMode="External"/><Relationship Id="rId4" Type="http://schemas.openxmlformats.org/officeDocument/2006/relationships/hyperlink" Target="https://journals.ala.org/index.php/ltr/article/view/7361/10126" TargetMode="Externa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1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HhsAABIMAACHKgAAfR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408170" y="1962150"/>
            <a:ext cx="2505075" cy="15309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11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5BAAAjQYAACtBAABXCgAAAAAAACYAAAAIAAAA//////////8="/>
              </a:ext>
            </a:extLst>
          </p:cNvSpPr>
          <p:nvPr/>
        </p:nvSpPr>
        <p:spPr>
          <a:xfrm>
            <a:off x="727075" y="1064895"/>
            <a:ext cx="9866630" cy="615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400" b="1">
                <a:solidFill>
                  <a:srgbClr val="00206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BUILDING AN INTELLIGENT DESKTOP VOICE ASSISTANT USING NLP AND AI</a:t>
            </a:r>
            <a:endParaRPr lang="en-in" sz="2400" b="1">
              <a:solidFill>
                <a:srgbClr val="00206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Rectangle 16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B/f3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5KAAANxYAANpGAADqIQAAEAAAACYAAAAIAAAA//////////8="/>
              </a:ext>
            </a:extLst>
          </p:cNvSpPr>
          <p:nvPr/>
        </p:nvSpPr>
        <p:spPr>
          <a:xfrm>
            <a:off x="6619875" y="3611245"/>
            <a:ext cx="4897755" cy="1901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Apoorva D. Jodh (CT18055)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Vaishnavi N. Gohatre (CT18067)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Mr. V. Aniketh (CT18119)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Ms. Tanvi S. Channe (CT17041)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  <a:p>
            <a:pPr marL="292100" indent="-285750">
              <a:spcAft>
                <a:spcPts val="780"/>
              </a:spcAft>
              <a:buFont typeface="Wingdings" pitchFamily="0" charset="0"/>
              <a:buChar char="Ø"/>
              <a:defRPr lang="en-us"/>
            </a:pPr>
            <a:r>
              <a:rPr lang="en-in" b="1">
                <a:latin typeface="Bookman Old Style" pitchFamily="0" charset="0"/>
                <a:ea typeface="Times New Roman" pitchFamily="1" charset="0"/>
                <a:cs typeface="Times New Roman" pitchFamily="1" charset="0"/>
              </a:rPr>
              <a:t>Mr. Rahul A. Kamble (CT18041)</a:t>
            </a:r>
            <a:endParaRPr lang="en-in" b="1">
              <a:latin typeface="Bookman Old Style" pitchFamily="0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5" name="TextBox 17"/>
          <p:cNvSpPr>
            <a:extLst>
              <a:ext uri="smNativeData">
                <pr:smNativeData xmlns:pr="smNativeData" val="SMDATA_13_Cf26YBMAAAAlAAAAZAAAAA0AAAAAkAAAAEgAAACQAAAASAAAAAAAAAAC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DgAAqyMAAEU6AAD7JwAAEAAAACYAAAAIAAAA//////////8="/>
              </a:ext>
            </a:extLst>
          </p:cNvSpPr>
          <p:nvPr/>
        </p:nvSpPr>
        <p:spPr>
          <a:xfrm>
            <a:off x="2419350" y="5798185"/>
            <a:ext cx="7052945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b"/>
          <a:lstStyle/>
          <a:p>
            <a:pPr algn="ctr">
              <a:defRPr lang="en-us" sz="2000"/>
            </a:pPr>
            <a:r>
              <a:rPr lang="en-us" b="1">
                <a:solidFill>
                  <a:srgbClr val="FF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DEPARTMENT OF COMPUTER TECHNOLOGY</a:t>
            </a:r>
            <a:endParaRPr lang="en-us" b="1">
              <a:solidFill>
                <a:srgbClr val="FF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  <a:p>
            <a:pPr algn="ctr">
              <a:defRPr lang="en-us" sz="2000"/>
            </a:pPr>
            <a:r>
              <a:rPr lang="en-us" b="1">
                <a:solidFill>
                  <a:srgbClr val="FF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2021 - 2022</a:t>
            </a:r>
            <a:endParaRPr lang="en-us" b="1">
              <a:solidFill>
                <a:srgbClr val="FF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6" name="TextBox 4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FgIAAClAAABaBAAAECAAACYAAAAIAAAA//////////8="/>
              </a:ext>
            </a:extLst>
          </p:cNvSpPr>
          <p:nvPr/>
        </p:nvSpPr>
        <p:spPr>
          <a:xfrm>
            <a:off x="890905" y="339090"/>
            <a:ext cx="953897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 algn="ctr">
              <a:defRPr lang="en-us"/>
            </a:pPr>
            <a:r>
              <a:rPr lang="en-us" b="1">
                <a:solidFill>
                  <a:srgbClr val="C00000"/>
                </a:solidFill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KAVIKULGURU INSTITUTE OF TECHNOLOGY AND SCIENCE, RAMTEK-441106</a:t>
            </a:r>
            <a:endParaRPr lang="en-us" b="1">
              <a:solidFill>
                <a:srgbClr val="C00000"/>
              </a:solidFill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7" name="TextBox 8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7BQAAJRkAADEaAABqGwAAECAAACYAAAAIAAAA//////////8="/>
              </a:ext>
            </a:extLst>
          </p:cNvSpPr>
          <p:nvPr/>
        </p:nvSpPr>
        <p:spPr>
          <a:xfrm>
            <a:off x="890905" y="4087495"/>
            <a:ext cx="3366770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>
              <a:defRPr lang="en-us"/>
            </a:pPr>
            <a:r>
              <a:rPr lang="en-us" b="1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Guide</a:t>
            </a:r>
            <a:r>
              <a:rPr lang="en-us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- </a:t>
            </a:r>
            <a:r>
              <a:rPr lang="en-us" b="1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Mr. V.P.MAHATME </a:t>
            </a:r>
            <a:endParaRPr lang="en-us" b="1"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8" name="TextBox 1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WCgAAjxsAADYgAABzHQAAECAAACYAAAAIAAAA//////////8="/>
              </a:ext>
            </a:extLst>
          </p:cNvSpPr>
          <p:nvPr/>
        </p:nvSpPr>
        <p:spPr>
          <a:xfrm>
            <a:off x="1720850" y="4479925"/>
            <a:ext cx="3515360" cy="307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1pPr>
            <a:lvl2pPr marL="742950" indent="-28575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2pPr>
            <a:lvl3pPr marL="11430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3pPr>
            <a:lvl4pPr marL="16002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4pPr>
            <a:lvl5pPr marL="2057400" indent="-228600"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5pPr>
            <a:lvl6pPr marL="25146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6pPr>
            <a:lvl7pPr marL="29718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7pPr>
            <a:lvl8pPr marL="34290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8pPr>
            <a:lvl9pPr marL="3886200" indent="-228600" defTabSz="457200">
              <a:spcBef>
                <a:spcPts val="0"/>
              </a:spcBef>
              <a:spcAft>
                <a:spcPts val="0"/>
              </a:spcAft>
              <a:tabLst/>
              <a:defRPr lang="en-us">
                <a:solidFill>
                  <a:schemeClr val="tx1"/>
                </a:solidFill>
                <a:latin typeface="Trebuchet MS" pitchFamily="0" charset="0"/>
                <a:ea typeface="Trebuchet MS" pitchFamily="0" charset="0"/>
                <a:cs typeface="Trebuchet MS" pitchFamily="0" charset="0"/>
              </a:defRPr>
            </a:lvl9pPr>
          </a:lstStyle>
          <a:p>
            <a:pPr>
              <a:defRPr lang="en-us"/>
            </a:pPr>
            <a:r>
              <a:rPr lang="en-in" sz="1400">
                <a:latin typeface="Bookman Old Style" pitchFamily="0" charset="0"/>
                <a:ea typeface="Trebuchet MS" pitchFamily="0" charset="0"/>
                <a:cs typeface="Trebuchet MS" pitchFamily="0" charset="0"/>
              </a:rPr>
              <a:t>(H.O.D COMPUTER TECHNOLOGY)</a:t>
            </a:r>
            <a:endParaRPr lang="en-in" sz="1400">
              <a:latin typeface="Bookman Old Style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uDwAA7wMAAHMwAACzCQAAEAAAACYAAAAIAAAA//////////8="/>
              </a:ext>
            </a:extLst>
          </p:cNvSpPr>
          <p:nvPr/>
        </p:nvSpPr>
        <p:spPr>
          <a:xfrm>
            <a:off x="2548890" y="63944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GAwAAmAsAAFs8AADlIQAAEAAAACYAAAAIAAAA//////////8="/>
              </a:ext>
            </a:extLst>
          </p:cNvSpPr>
          <p:nvPr/>
        </p:nvSpPr>
        <p:spPr>
          <a:xfrm>
            <a:off x="613410" y="1884680"/>
            <a:ext cx="9197975" cy="3625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Knowledge- oriented approach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Knowledge-oriented approach uses APIs for getting the result.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process requires internet connection.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For example: Getting answer for question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E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3DgAApwEAAG4zAABrBwAAEAAAACYAAAAIAAAA//////////8="/>
              </a:ext>
            </a:extLst>
          </p:cNvSpPr>
          <p:nvPr/>
        </p:nvSpPr>
        <p:spPr>
          <a:xfrm>
            <a:off x="2432685" y="268605"/>
            <a:ext cx="592772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pic>
        <p:nvPicPr>
          <p:cNvPr id="3" name="Picture 4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wYAAG4IAACnBQAA9QY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yAYAAJgIAAApOQAAPyMAABAAAAAmAAAACAAAAP//////////"/>
              </a:ext>
            </a:extLst>
          </p:cNvPicPr>
          <p:nvPr/>
        </p:nvPicPr>
        <p:blipFill>
          <a:blip r:embed="rId2"/>
          <a:srcRect l="16470" t="21580" r="14470" b="17810"/>
          <a:stretch>
            <a:fillRect/>
          </a:stretch>
        </p:blipFill>
        <p:spPr>
          <a:xfrm>
            <a:off x="1102360" y="1397000"/>
            <a:ext cx="8189595" cy="4332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R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JFgAAayQAAG4zAABDJwAAECAAACYAAAAIAAAA//////////8="/>
              </a:ext>
            </a:extLst>
          </p:cNvSpPr>
          <p:nvPr/>
        </p:nvSpPr>
        <p:spPr>
          <a:xfrm>
            <a:off x="3622675" y="5920105"/>
            <a:ext cx="4737735" cy="462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Workflow of Voice assistant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oDwAApwEAAG4zAABrBwAAEAAAACYAAAAIAAAA//////////8="/>
              </a:ext>
            </a:extLst>
          </p:cNvSpPr>
          <p:nvPr/>
        </p:nvSpPr>
        <p:spPr>
          <a:xfrm>
            <a:off x="2585720" y="268605"/>
            <a:ext cx="577469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DaB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dDwAAQyUAAPk2AAAaKAAAECAAACYAAAAIAAAA//////////8="/>
              </a:ext>
            </a:extLst>
          </p:cNvSpPr>
          <p:nvPr/>
        </p:nvSpPr>
        <p:spPr>
          <a:xfrm>
            <a:off x="2456815" y="6057265"/>
            <a:ext cx="6479540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Architecture of speech recognition model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QYAAMAEAACbCQAAtQ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JQwAAJcGAACoOAAAiSQAABAAAAAmAAAACAAAAP//////////"/>
              </a:ext>
            </a:extLst>
          </p:cNvPicPr>
          <p:nvPr/>
        </p:nvPicPr>
        <p:blipFill>
          <a:blip r:embed="rId2"/>
          <a:srcRect l="16970" t="12160" r="24590" b="9490"/>
          <a:stretch>
            <a:fillRect/>
          </a:stretch>
        </p:blipFill>
        <p:spPr>
          <a:xfrm>
            <a:off x="1974215" y="1071245"/>
            <a:ext cx="7235825" cy="4867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AAEAAG4zAADEBgAAEAAAACYAAAAIAAAA//////////8="/>
              </a:ext>
            </a:extLst>
          </p:cNvSpPr>
          <p:nvPr/>
        </p:nvSpPr>
        <p:spPr>
          <a:xfrm>
            <a:off x="2494280" y="162560"/>
            <a:ext cx="5866130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SYSTEM ARCHITECTURE</a:t>
            </a:r>
          </a:p>
        </p:txBody>
      </p:sp>
      <p:sp>
        <p:nvSpPr>
          <p:cNvPr id="3" name="TextBox 2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hRY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+DQAAXiUAAPs3AAA1KAAAECAAACYAAAAIAAAA//////////8="/>
              </a:ext>
            </a:extLst>
          </p:cNvSpPr>
          <p:nvPr/>
        </p:nvSpPr>
        <p:spPr>
          <a:xfrm>
            <a:off x="2152650" y="6074410"/>
            <a:ext cx="694753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Fig – Architecture of speech synthesis model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vwgAALoHAAB9CQAAWA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pQkAABsGAAAgOgAA4CUAABAAAAAmAAAACAAAAP//////////"/>
              </a:ext>
            </a:extLst>
          </p:cNvPicPr>
          <p:nvPr/>
        </p:nvPicPr>
        <p:blipFill>
          <a:blip r:embed="rId2"/>
          <a:srcRect l="22390" t="19780" r="24290" b="8560"/>
          <a:stretch>
            <a:fillRect/>
          </a:stretch>
        </p:blipFill>
        <p:spPr>
          <a:xfrm>
            <a:off x="1567815" y="992505"/>
            <a:ext cx="7880985" cy="51644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R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1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Installation of Python modules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5" descr="C:\Users\Akhilesh\Pictures\Screenshots\Screenshot (446).png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wMAAGEFAADUAgAACQ0AAAAAAABkAAAAZAAAAAAAAAAjAAAABAAAAGQAAAAXAAAAFAAAAAAAAAAAAAAA/38AAP9/AAAAAAAACQAAAAQAAAACoIps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1wUAAD4OAAAbPAAAWyYAABAAAAAmAAAACAAAAP//////////"/>
              </a:ext>
            </a:extLst>
          </p:cNvPicPr>
          <p:nvPr/>
        </p:nvPicPr>
        <p:blipFill>
          <a:blip r:embed="rId2"/>
          <a:srcRect l="8670" t="13770" r="7240" b="33370"/>
          <a:stretch>
            <a:fillRect/>
          </a:stretch>
        </p:blipFill>
        <p:spPr>
          <a:xfrm>
            <a:off x="949325" y="2315210"/>
            <a:ext cx="8821420" cy="39198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D3Emk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vAwAAlwQAAK47AAAKGQAAECAAACYAAAAIAAAA//////////8="/>
              </a:ext>
            </a:extLst>
          </p:cNvSpPr>
          <p:nvPr/>
        </p:nvSpPr>
        <p:spPr>
          <a:xfrm>
            <a:off x="517525" y="746125"/>
            <a:ext cx="9184005" cy="3324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in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2 Implementation</a:t>
            </a:r>
            <a:endParaRPr lang="en-in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Assigning voice for assistant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in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 descr="C:\Users\Akhilesh\Pictures\Screenshots\Screenshot (447).png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nwMAABgPAACnCgAAqRIAAAAAAABkAAAAZAAAAAAAAAAjAAAABAAAAGQAAAAXAAAAFAAAAAAAAAAAAAAA/38AAP9/AAAAAAAACQAAAAQAAACQeMYE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wgAAA8OAADMOAAA8xkAABAAAAAmAAAACAAAAP//////////"/>
              </a:ext>
            </a:extLst>
          </p:cNvPicPr>
          <p:nvPr/>
        </p:nvPicPr>
        <p:blipFill>
          <a:blip r:embed="rId2"/>
          <a:srcRect l="9270" t="38640" r="27270" b="47770"/>
          <a:stretch>
            <a:fillRect/>
          </a:stretch>
        </p:blipFill>
        <p:spPr>
          <a:xfrm>
            <a:off x="1421765" y="2285365"/>
            <a:ext cx="7811135" cy="19329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5" descr="C:\Users\Akhilesh\Pictures\Screenshots\Screenshot (448).png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pQMAAPoPAADJBwAAKh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6AgAALkbAADMOAAAWyYAABAAAAAmAAAACAAAAP//////////"/>
              </a:ext>
            </a:extLst>
          </p:cNvPicPr>
          <p:nvPr/>
        </p:nvPicPr>
        <p:blipFill>
          <a:blip r:embed="rId3"/>
          <a:srcRect l="9330" t="40900" r="19930" b="41380"/>
          <a:stretch>
            <a:fillRect/>
          </a:stretch>
        </p:blipFill>
        <p:spPr>
          <a:xfrm>
            <a:off x="1447800" y="4506595"/>
            <a:ext cx="7785100" cy="17284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gUAALtEAADkKAAAEAAAACYAAAAIAAAA//////////8="/>
              </a:ext>
            </a:extLst>
          </p:cNvSpPr>
          <p:nvPr/>
        </p:nvSpPr>
        <p:spPr>
          <a:xfrm>
            <a:off x="367665" y="961390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3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Collecting voice input 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 descr="C:\Users\Akhilesh\Pictures\Screenshots\Screenshot (450).png"/>
          <p:cNvPicPr>
            <a:extLst>
              <a:ext uri="smNativeData">
                <pr:smNativeData xmlns:pr="smNativeData" val="SMDATA_15_Cf26YBMAAAAlAAAAEQ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kwMAAEYHAADyAwAANA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igYAAGkOAACyOQAANycAABAAAAAmAAAACAAAAP//////////"/>
              </a:ext>
            </a:extLst>
          </p:cNvPicPr>
          <p:nvPr/>
        </p:nvPicPr>
        <p:blipFill>
          <a:blip r:embed="rId2"/>
          <a:srcRect l="9150" t="18620" r="10100" b="21000"/>
          <a:stretch>
            <a:fillRect/>
          </a:stretch>
        </p:blipFill>
        <p:spPr>
          <a:xfrm>
            <a:off x="1062990" y="2342515"/>
            <a:ext cx="8315960" cy="40322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R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PFAAA8QAAAFQ1AADpBAAAEAAAACYAAAAIAAAA//////////8="/>
              </a:ext>
            </a:extLst>
          </p:cNvSpPr>
          <p:nvPr/>
        </p:nvSpPr>
        <p:spPr>
          <a:xfrm>
            <a:off x="3342005" y="153035"/>
            <a:ext cx="5327015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IMPLEMENTED WORK</a:t>
            </a: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DAgAA6QQAALtEAADjJwAAEAAAACYAAAAIAAAA//////////8="/>
              </a:ext>
            </a:extLst>
          </p:cNvSpPr>
          <p:nvPr/>
        </p:nvSpPr>
        <p:spPr>
          <a:xfrm>
            <a:off x="367665" y="798195"/>
            <a:ext cx="10805160" cy="56857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600"/>
            </a:pPr>
            <a:r>
              <a:rPr lang="en-us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4  Implementation</a:t>
            </a:r>
            <a:endParaRPr lang="en-us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Developing code for handling commands and exceptions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       </a:t>
            </a:r>
            <a:r>
              <a:rPr lang="en-in"/>
              <a:t>Decision making is required for performing functions.</a:t>
            </a:r>
            <a:endParaRPr lang="en-in"/>
          </a:p>
          <a:p>
            <a:pPr>
              <a:lnSpc>
                <a:spcPct val="150000"/>
              </a:lnSpc>
              <a:defRPr lang="en-us" sz="2600"/>
            </a:pPr>
            <a:r>
              <a:rPr lang="en-in"/>
              <a:t>     Implementation based on detection if the keyword in query</a:t>
            </a:r>
            <a:endParaRPr lang="en-in"/>
          </a:p>
          <a:p>
            <a:pPr>
              <a:lnSpc>
                <a:spcPct val="150000"/>
              </a:lnSpc>
              <a:defRPr lang="en-us" sz="2600"/>
            </a:pP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Stage 5  Testing and Debugging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testing is done for different test-cases.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600"/>
            </a:pP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Further advancement made in function, if required. 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>
              <a:lnSpc>
                <a:spcPct val="150000"/>
              </a:lnSpc>
              <a:defRPr lang="en-us" sz="2600"/>
            </a:pP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pic>
        <p:nvPicPr>
          <p:cNvPr id="3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OwIAAMUGAAAJDgAAbg0AAAAAAABkAAAAZAAAAAAAAAAjAAAABAAAAGQAAAAXAAAAFAAAAAAAAAAAAAAA/38AAP9/AAAAAAAACQAAAAQAAACAMQ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OQcAAKQMAAAXQQAARyYAABAAAAAmAAAACAAAAP//////////"/>
              </a:ext>
            </a:extLst>
          </p:cNvPicPr>
          <p:nvPr/>
        </p:nvPicPr>
        <p:blipFill>
          <a:blip r:embed="rId2"/>
          <a:srcRect l="5710" t="17330" r="35930" b="34380"/>
          <a:stretch>
            <a:fillRect/>
          </a:stretch>
        </p:blipFill>
        <p:spPr>
          <a:xfrm>
            <a:off x="1174115" y="2054860"/>
            <a:ext cx="9406890" cy="4167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time and date: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cq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weather report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0wEAAN4MAABfBQAAowg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OAACbPQAAmx8AABAAAAAmAAAACAAAAP//////////"/>
              </a:ext>
            </a:extLst>
          </p:cNvPicPr>
          <p:nvPr/>
        </p:nvPicPr>
        <p:blipFill>
          <a:blip r:embed="rId2"/>
          <a:srcRect l="4670" t="32940" r="13750" b="22110"/>
          <a:stretch>
            <a:fillRect/>
          </a:stretch>
        </p:blipFill>
        <p:spPr>
          <a:xfrm>
            <a:off x="1039495" y="2290445"/>
            <a:ext cx="8975090" cy="284734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PFwAAlAEAABwxAACiBgAAEAAAACYAAAAIAAAA//////////8="/>
              </a:ext>
            </a:extLst>
          </p:cNvSpPr>
          <p:nvPr/>
        </p:nvSpPr>
        <p:spPr>
          <a:xfrm>
            <a:off x="3748405" y="256540"/>
            <a:ext cx="423481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INTRODUCTION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6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CAAAA1ggAAOA9AAB1JgAAEAAAACYAAAAIAAAA//////////8="/>
              </a:ext>
            </a:extLst>
          </p:cNvSpPr>
          <p:nvPr/>
        </p:nvSpPr>
        <p:spPr>
          <a:xfrm>
            <a:off x="82550" y="1436370"/>
            <a:ext cx="9975850" cy="4815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Calibri" pitchFamily="2" charset="0"/>
                <a:cs typeface="Times New Roman" pitchFamily="1" charset="0"/>
              </a:rPr>
              <a:t>Voice Assistant is a program</a:t>
            </a:r>
            <a:r>
              <a:rPr lang="en-gb" sz="2800" b="1">
                <a:latin typeface="Bahnschrift" pitchFamily="0" charset="0"/>
                <a:ea typeface="Calibri" pitchFamily="2" charset="0"/>
                <a:cs typeface="Times New Roman" pitchFamily="1" charset="0"/>
              </a:rPr>
              <a:t>, to develop and design to assist</a:t>
            </a:r>
            <a:r>
              <a:rPr lang="en-in" sz="2800" b="1">
                <a:latin typeface="Bahnschrift" pitchFamily="0" charset="0"/>
                <a:ea typeface="Calibri" pitchFamily="2" charset="0"/>
                <a:cs typeface="Times New Roman" pitchFamily="1" charset="0"/>
              </a:rPr>
              <a:t> </a:t>
            </a:r>
            <a:r>
              <a:rPr lang="en-in" sz="2800" b="1">
                <a:latin typeface="Bahnschrift" pitchFamily="0" charset="0"/>
                <a:ea typeface="Calibri" pitchFamily="2" charset="0"/>
                <a:cs typeface="Trebuchet MS" pitchFamily="0" charset="0"/>
              </a:rPr>
              <a:t>user with basic tasks.</a:t>
            </a:r>
            <a:endParaRPr lang="en-in" sz="2800" b="1">
              <a:latin typeface="Bahnschrift" pitchFamily="0" charset="0"/>
              <a:ea typeface="Calibri" pitchFamily="2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It takes </a:t>
            </a:r>
            <a:r>
              <a:rPr lang="en-in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as the input key </a:t>
            </a: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to provide various services.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15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It’s working depends on technologies like </a:t>
            </a: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speech recognition, speech synthesis combined with natural language processing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algn="just">
              <a:lnSpc>
                <a:spcPct val="200000"/>
              </a:lnSpc>
              <a:spcAft>
                <a:spcPts val="0"/>
              </a:spcAft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just">
              <a:lnSpc>
                <a:spcPct val="200000"/>
              </a:lnSpc>
              <a:spcAft>
                <a:spcPts val="0"/>
              </a:spcAft>
              <a:buFont typeface="Wingdings" pitchFamily="0" charset="0"/>
              <a:buChar char="Ø"/>
              <a:defRPr lang="en-us"/>
            </a:pPr>
            <a:endParaRPr lang="en-i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PiB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Doing calculations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5gEAAEcJAACtCAAAjhEAAAAAAABkAAAAZAAAAAAAAAAjAAAABAAAAGQAAAAXAAAAFAAAAAAAAAAAAAAA/38AAP9/AAAAAAAACQAAAAQAAADAlQ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AXPQAAwBgAABAAAAAmAAAACAAAAP//////////"/>
              </a:ext>
            </a:extLst>
          </p:cNvPicPr>
          <p:nvPr/>
        </p:nvPicPr>
        <p:blipFill>
          <a:blip r:embed="rId2"/>
          <a:srcRect l="4860" t="23750" r="22210" b="44940"/>
          <a:stretch>
            <a:fillRect/>
          </a:stretch>
        </p:blipFill>
        <p:spPr>
          <a:xfrm>
            <a:off x="1039495" y="1875790"/>
            <a:ext cx="8891270" cy="2147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SgIAAOsDAAAvCAAAJhw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JMcAABJPQAAHSUAABAAAAAmAAAACAAAAP//////////"/>
              </a:ext>
            </a:extLst>
          </p:cNvPicPr>
          <p:nvPr/>
        </p:nvPicPr>
        <p:blipFill>
          <a:blip r:embed="rId3"/>
          <a:srcRect l="5860" t="10030" r="20950" b="72060"/>
          <a:stretch>
            <a:fillRect/>
          </a:stretch>
        </p:blipFill>
        <p:spPr>
          <a:xfrm>
            <a:off x="1039495" y="4645025"/>
            <a:ext cx="8923020" cy="13881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8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BkAAO4iAACTHAAAECAAACYAAAAIAAAA//////////8="/>
              </a:ext>
            </a:extLst>
          </p:cNvSpPr>
          <p:nvPr/>
        </p:nvSpPr>
        <p:spPr>
          <a:xfrm>
            <a:off x="1039495" y="418338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Asking for joke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news report 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JkdAACHDAAAIAUAAAAAAABkAAAAZAAAAAAAAAAjAAAABAAAAGQAAAAXAAAAFAAAAAAAAAAAAAAA/38AAP9/AAAAAAAACQAAAAQAAAAO/AB6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OALAAABOgAAVREAABAAAAAmAAAACAAAAP//////////"/>
              </a:ext>
            </a:extLst>
          </p:cNvPicPr>
          <p:nvPr/>
        </p:nvPicPr>
        <p:blipFill>
          <a:blip r:embed="rId2"/>
          <a:srcRect l="5290" t="75770" r="32070" b="13120"/>
          <a:stretch>
            <a:fillRect/>
          </a:stretch>
        </p:blipFill>
        <p:spPr>
          <a:xfrm>
            <a:off x="1047115" y="1930400"/>
            <a:ext cx="8382000" cy="887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+f///1IFAAAAAAAAgwIAAAAAAABkAAAAZAAAAAAAAAAjAAAABAAAAGQAAAAXAAAAFAAAAAAAAAAAAAAA/38AAP9/AAAAAAAACQAAAAQAAAD1Y9KQ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cQYAAE8SAAABOgAA4SYAABAAAAAmAAAACAAAAP//////////"/>
              </a:ext>
            </a:extLst>
          </p:cNvPicPr>
          <p:nvPr/>
        </p:nvPicPr>
        <p:blipFill>
          <a:blip r:embed="rId3"/>
          <a:srcRect l="-70" t="13620" r="0" b="6430"/>
          <a:stretch>
            <a:fillRect/>
          </a:stretch>
        </p:blipFill>
        <p:spPr>
          <a:xfrm>
            <a:off x="1047115" y="2976245"/>
            <a:ext cx="8382000" cy="33439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+Dv/0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Playing song on YouTube 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4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AIAACsEAABUCwAAJhwAAAAAAABkAAAAZAAAAAAAAAAjAAAABAAAAGQAAAAXAAAAFAAAAAAAAAAAAAAA/38AAP9/AAAAAAAACQAAAAQAAABhgy0+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IoLAACXOQAAahMAABAAAAAmAAAACAAAAP//////////"/>
              </a:ext>
            </a:extLst>
          </p:cNvPicPr>
          <p:nvPr/>
        </p:nvPicPr>
        <p:blipFill>
          <a:blip r:embed="rId2"/>
          <a:srcRect l="6000" t="10670" r="29000" b="72060"/>
          <a:stretch>
            <a:fillRect/>
          </a:stretch>
        </p:blipFill>
        <p:spPr>
          <a:xfrm>
            <a:off x="1039495" y="1875790"/>
            <a:ext cx="832231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6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tQAAAPYDAAATAgAArQQAAAAAAABkAAAAZAAAAAAAAAAjAAAABAAAAGQAAAAXAAAAFAAAAAAAAAAAAAAA/38AAP9/AAAAAAAACQAAAAQAAACnMuR8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BcUAACXOQAAxSgAABAAAAAmAAAACAAAAP//////////"/>
              </a:ext>
            </a:extLst>
          </p:cNvPicPr>
          <p:nvPr/>
        </p:nvPicPr>
        <p:blipFill>
          <a:blip r:embed="rId3"/>
          <a:srcRect l="1810" t="10140" r="5310" b="11970"/>
          <a:stretch>
            <a:fillRect/>
          </a:stretch>
        </p:blipFill>
        <p:spPr>
          <a:xfrm>
            <a:off x="1039495" y="3265805"/>
            <a:ext cx="8322310" cy="33616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Mr6z/M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Opening  notepad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wgEAAO0bAAB4CwAA2A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dwcAAP8LAAATOQAA3xMAABAAAAAmAAAACAAAAP//////////"/>
              </a:ext>
            </a:extLst>
          </p:cNvPicPr>
          <p:nvPr/>
        </p:nvPicPr>
        <p:blipFill>
          <a:blip r:embed="rId2"/>
          <a:srcRect l="4500" t="71490" r="29360" b="9840"/>
          <a:stretch>
            <a:fillRect/>
          </a:stretch>
        </p:blipFill>
        <p:spPr>
          <a:xfrm>
            <a:off x="1213485" y="1950085"/>
            <a:ext cx="8064500" cy="1280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4P///+0AAAD9FgAAOBEAAAAAAABkAAAAZAAAAAAAAAAjAAAABAAAAGQAAAAXAAAAFAAAAAAAAAAAAAAA/38AAP9/AAAAAAAACQAAAAQAAADy8vL/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vgwAAFIVAADMMwAAyygAABAAAAAmAAAACAAAAP//////////"/>
              </a:ext>
            </a:extLst>
          </p:cNvPicPr>
          <p:nvPr/>
        </p:nvPicPr>
        <p:blipFill>
          <a:blip r:embed="rId2"/>
          <a:srcRect l="-320" t="2370" r="58850" b="44080"/>
          <a:stretch>
            <a:fillRect/>
          </a:stretch>
        </p:blipFill>
        <p:spPr>
          <a:xfrm>
            <a:off x="2071370" y="3465830"/>
            <a:ext cx="6348730" cy="316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BQkLP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Getting current location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HwIAAMsZAAARCQAAvwMAAAAAAABkAAAAZAAAAAAAAAAjAAAABAAAAGQAAAAXAAAAFAAAAAAAAAAAAAAA/38AAP9/AAAAAAAACQAAAAQAAAD2ARzn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AIMAABzQgAASxYAABAAAAAmAAAACAAAAP//////////"/>
              </a:ext>
            </a:extLst>
          </p:cNvPicPr>
          <p:nvPr/>
        </p:nvPicPr>
        <p:blipFill>
          <a:blip r:embed="rId2"/>
          <a:srcRect l="5430" t="66030" r="23210" b="9590"/>
          <a:stretch>
            <a:fillRect/>
          </a:stretch>
        </p:blipFill>
        <p:spPr>
          <a:xfrm>
            <a:off x="1039495" y="1951990"/>
            <a:ext cx="9762490" cy="16719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6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HOnrQ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VhcAAO4iAAAtGgAAECAAACYAAAAIAAAA//////////8="/>
              </a:ext>
            </a:extLst>
          </p:cNvSpPr>
          <p:nvPr/>
        </p:nvSpPr>
        <p:spPr>
          <a:xfrm>
            <a:off x="1039495" y="3793490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Accessing Wikipedia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6" name="Picture 4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EQIAAOcYAACyAAAAGAQAAAAAAABkAAAAZAAAAAAAAAAjAAAABAAAAGQAAAAXAAAAFAAAAAAAAAAAAAAA/38AAP9/AAAAAAAACQAAAAQAAAD8o2sM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DgbAABzQgAAciUAABAAAAAmAAAACAAAAP//////////"/>
              </a:ext>
            </a:extLst>
          </p:cNvPicPr>
          <p:nvPr/>
        </p:nvPicPr>
        <p:blipFill>
          <a:blip r:embed="rId3"/>
          <a:srcRect l="5290" t="63750" r="1780" b="10480"/>
          <a:stretch>
            <a:fillRect/>
          </a:stretch>
        </p:blipFill>
        <p:spPr>
          <a:xfrm>
            <a:off x="1039495" y="4424680"/>
            <a:ext cx="9762490" cy="1662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ZTo/g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Sending Email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2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yQEAAOsDAAAGCQAAFRgAAAAAAABkAAAAZAAAAAAAAAAjAAAABAAAAGQAAAAXAAAAFAAAAAAAAAAAAAAA/38AAP9/AAAAAAAACQAAAAQAAAAxrtMG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ZQYAAEUMAAClPAAANxgAABAAAAAmAAAACAAAAP//////////"/>
              </a:ext>
            </a:extLst>
          </p:cNvPicPr>
          <p:nvPr/>
        </p:nvPicPr>
        <p:blipFill>
          <a:blip r:embed="rId2"/>
          <a:srcRect l="4570" t="10030" r="23100" b="61650"/>
          <a:stretch>
            <a:fillRect/>
          </a:stretch>
        </p:blipFill>
        <p:spPr>
          <a:xfrm>
            <a:off x="1039495" y="1994535"/>
            <a:ext cx="8818880" cy="19418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7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bAAAAOkFAADUAQAAxAcAAAAAAABkAAAAZAAAAAAAAAAjAAAABAAAAGQAAAAXAAAAFAAAAAAAAAAAAAAA/38AAP9/AAAAAAAACQAAAAQAAABtWCix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BgsAAAcZAACANAAAsCcAABAAAAAmAAAACAAAAP//////////"/>
              </a:ext>
            </a:extLst>
          </p:cNvPicPr>
          <p:nvPr/>
        </p:nvPicPr>
        <p:blipFill>
          <a:blip r:embed="rId3"/>
          <a:srcRect l="1080" t="15130" r="4680" b="19880"/>
          <a:stretch>
            <a:fillRect/>
          </a:stretch>
        </p:blipFill>
        <p:spPr>
          <a:xfrm>
            <a:off x="1791970" y="4068445"/>
            <a:ext cx="6742430" cy="2383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QfazU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wwIAADc8AAC7BgAAEAAAACYAAAAIAAAA//////////8="/>
              </a:ext>
            </a:extLst>
          </p:cNvSpPr>
          <p:nvPr/>
        </p:nvSpPr>
        <p:spPr>
          <a:xfrm>
            <a:off x="2253615" y="44894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RESULTS AND DISCUSSIONS</a:t>
            </a:r>
          </a:p>
        </p:txBody>
      </p:sp>
      <p:sp>
        <p:nvSpPr>
          <p:cNvPr id="3" name="TextBox 5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BlBgAAswgAAO4iAACKCwAAECAAACYAAAAIAAAA//////////8="/>
              </a:ext>
            </a:extLst>
          </p:cNvSpPr>
          <p:nvPr/>
        </p:nvSpPr>
        <p:spPr>
          <a:xfrm>
            <a:off x="1039495" y="1414145"/>
            <a:ext cx="4638675" cy="461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>
              <a:buFont typeface="Wingdings" pitchFamily="0" charset="0"/>
              <a:buChar char="Ø"/>
              <a:defRPr lang="en-us"/>
            </a:pPr>
            <a:r>
              <a:rPr lang="en-gb" sz="2400">
                <a:latin typeface="Bahnschrift" pitchFamily="0" charset="0"/>
                <a:ea typeface="Trebuchet MS" pitchFamily="0" charset="0"/>
                <a:cs typeface="Trebuchet MS" pitchFamily="0" charset="0"/>
              </a:rPr>
              <a:t>Terminating the session :</a:t>
            </a:r>
            <a:endParaRPr lang="en-in" sz="24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pic>
        <p:nvPicPr>
          <p:cNvPr id="4" name="Picture 3"/>
          <p:cNvPicPr>
            <a:picLocks noChangeAspect="1"/>
            <a:extLst>
              <a:ext uri="smNativeData">
                <pr:smNativeData xmlns:pr="smNativeData" val="SMDATA_15_Cf26YBMAAAAlAAAAEQAAAC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AcAAAA4AAAAAAAAAAAAAAAAAAAA////AAAAAAAAAAAA2AEAAKUbAAD5FQAAYgQ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X8vvBf///wEAAAAAAAAAAAAAAAAAAAAAAAAAAAAAAAAAAAAAAAAAAAAAAAJ/f38A6+vrA8zMzADAwP8Af39/AAAAAAAAAAAAAAAAAP///wAAAAAAIQAAABgAAAAUAAAARQcAAIINAAAAOwAA7xoAABAAAAAmAAAACAAAAP//////////"/>
              </a:ext>
            </a:extLst>
          </p:cNvPicPr>
          <p:nvPr/>
        </p:nvPicPr>
        <p:blipFill>
          <a:blip r:embed="rId2"/>
          <a:srcRect l="4720" t="70770" r="56250" b="11220"/>
          <a:stretch>
            <a:fillRect/>
          </a:stretch>
        </p:blipFill>
        <p:spPr>
          <a:xfrm>
            <a:off x="1181735" y="2195830"/>
            <a:ext cx="8409305" cy="21824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BCgAA2AIAAJs4AADQBgAAEAAAACYAAAAIAAAA//////////8="/>
              </a:ext>
            </a:extLst>
          </p:cNvSpPr>
          <p:nvPr/>
        </p:nvSpPr>
        <p:spPr>
          <a:xfrm>
            <a:off x="1666875" y="462280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rPr lang="en-us" sz="4000"/>
              <a:t>FUTURE SCOPE</a:t>
            </a:r>
            <a:endParaRPr lang="en-us" sz="4000"/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H9/fwDr6+sDzMzMAMDA/wB/f38AAAAAAAAAAAAAAAAAAAAAAAAAAAAhAAAAGAAAABQAAAAOBAAAqwcAAIk/AABLLgAAACAAACYAAAAIAAAA//////////8="/>
              </a:ext>
            </a:extLst>
          </p:cNvSpPr>
          <p:nvPr/>
        </p:nvSpPr>
        <p:spPr>
          <a:xfrm>
            <a:off x="659130" y="1246505"/>
            <a:ext cx="9669145" cy="62788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Time is not issue with the voice assistant. It can be used 24*7.</a:t>
            </a: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Thus, are more preferable in businesses for having human-like interaction with customers.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It can be personalised according to the user’s requirement. Thus can be used in most of the sectors.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continuous growth in Natural language processing field will give higher accuracy rate with minimum efforts. 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200000"/>
              </a:lnSpc>
              <a:buFont typeface="Wingdings" pitchFamily="0" charset="0"/>
              <a:buChar char="Ø"/>
              <a:defRPr lang="en-us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200000"/>
              </a:lnSpc>
              <a:buFont typeface="Wingdings" pitchFamily="0" charset="0"/>
              <a:buChar char="Ø"/>
              <a:defRPr lang="en-us"/>
            </a:pP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L/Sj44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dDQAAMwIAADc8AAArBgAAEAAAACYAAAAIAAAA//////////8="/>
              </a:ext>
            </a:extLst>
          </p:cNvSpPr>
          <p:nvPr/>
        </p:nvSpPr>
        <p:spPr>
          <a:xfrm>
            <a:off x="2253615" y="357505"/>
            <a:ext cx="7534910" cy="645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6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CONCLUSION</a:t>
            </a: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AwAgAAywgAAKBAAAAxJQAAECAAACYAAAAIAAAA//////////8="/>
              </a:ext>
            </a:extLst>
          </p:cNvSpPr>
          <p:nvPr/>
        </p:nvSpPr>
        <p:spPr>
          <a:xfrm>
            <a:off x="355600" y="1429385"/>
            <a:ext cx="10149840" cy="4616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in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system is designed in such a method wherein the user can accommodate to any task effortlessly.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modular nature of this project makes  it flexible and easy to add additional features without disturbing current system functionalities.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Various features are performed successfully just on voice command.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CEgAA0AEAAIczAADeBgAAEAAAACYAAAAIAAAA//////////8="/>
              </a:ext>
            </a:extLst>
          </p:cNvSpPr>
          <p:nvPr/>
        </p:nvSpPr>
        <p:spPr>
          <a:xfrm>
            <a:off x="3049270" y="294640"/>
            <a:ext cx="5327015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REFERENCES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Q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3AgAA3gYAAAY/AAAXKQAAEAAAACYAAAAIAAAA//////////8="/>
              </a:ext>
            </a:extLst>
          </p:cNvSpPr>
          <p:nvPr/>
        </p:nvSpPr>
        <p:spPr>
          <a:xfrm>
            <a:off x="400685" y="1116330"/>
            <a:ext cx="9844405" cy="5563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2"/>
              </a:rPr>
              <a:t>https://ieeexplore.ieee.org/document/9051160</a:t>
            </a: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3"/>
              </a:rPr>
              <a:t>https://towardsdatascience.com/understanding-nlp-how-ai-understands-our-languages-77601002cffc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in">
                <a:latin typeface="Bahnschrift" pitchFamily="0" charset="0"/>
                <a:ea typeface="Trebuchet MS" pitchFamily="0" charset="0"/>
                <a:cs typeface="Trebuchet MS" pitchFamily="0" charset="0"/>
                <a:hlinkClick r:id="rId4"/>
              </a:rPr>
              <a:t>https://journals.ala.org/index.php/ltr/article/view/7361/10126</a:t>
            </a: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gb">
                <a:latin typeface="Bahnschrift" pitchFamily="0" charset="0"/>
                <a:ea typeface="Trebuchet MS" pitchFamily="0" charset="0"/>
                <a:cs typeface="Trebuchet MS" pitchFamily="0" charset="0"/>
              </a:rPr>
              <a:t>Prerna Wadikar, Nidhi Sargar, Rahool Rangnekar, Prof. Pankaj Kunekar “Home Automation using Voice Commands in the Hindi Language”, 2020, IRJET</a:t>
            </a: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just">
              <a:lnSpc>
                <a:spcPct val="150000"/>
              </a:lnSpc>
              <a:buFont typeface="Trebuchet MS" pitchFamily="0" charset="0"/>
              <a:buAutoNum type="arabicPeriod"/>
              <a:defRPr lang="en-us" sz="2700"/>
            </a:pPr>
            <a:r>
              <a:rPr lang="en-gb">
                <a:latin typeface="Bahnschrift" pitchFamily="0" charset="0"/>
                <a:ea typeface="Trebuchet MS" pitchFamily="0" charset="0"/>
                <a:cs typeface="Trebuchet MS" pitchFamily="0" charset="0"/>
              </a:rPr>
              <a:t>Steve Joseph, Chetan Jha, Dipesh Jain, Saurabh Gavali, Manish Salvi “Voice based E-Mail for the Blind”, 2020, IRJET.</a:t>
            </a:r>
            <a:endParaRPr lang="en-gb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extLst>
              <a:ext uri="smNativeData">
                <pr:smNativeData xmlns:pr="smNativeData" val="SMDATA_13_Cf26YB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c5AAAMAAAAEAAAAAAAAAAAAAAAAAAAAAAAAAAeAAAAaAAAAAAAAAAAAAAAAAAAAAAAAAAAAAAAECcAABAnAAAAAAAAAAAAAAAAAAAAAAAAAAAAAAAAAAAAAAAAAAAAABQAAAAAAAAAwMD/AAAAAABkAAAAMgAAAAAAAABkAAAAAAAAAH9/fwAKAAAAHwAAAFQAAAD///8A////AQAAAAAAAAAAAAAAAAAAAAAAAAAAAAAAAAAAAAAAAAAAAAAAAH9/fwDr6+sDzMzMAMDA/wB/f38AAAAAAAAAAAAAAAAAAAAAAAAAAAAhAAAAGAAAABQAAACWAQAAEQkAAIs6AABBIQAAACAAACYAAAAIAAAA//////////8="/>
              </a:ext>
            </a:extLst>
          </p:cNvSpPr>
          <p:nvPr/>
        </p:nvSpPr>
        <p:spPr>
          <a:xfrm>
            <a:off x="257810" y="1473835"/>
            <a:ext cx="9258935" cy="3931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914400" indent="-457200" algn="l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Natural language processing </a:t>
            </a: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is subset of Artificial Intelligence.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l">
              <a:lnSpc>
                <a:spcPct val="150000"/>
              </a:lnSpc>
              <a:buFont typeface="Wingdings" pitchFamily="0" charset="0"/>
              <a:buChar char="Ø"/>
              <a:defRPr lang="en-us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It gives computer </a:t>
            </a: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ability to understand text or speech 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by the help</a:t>
            </a: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 of python libraries 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which we have used.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800100" indent="-342900" algn="l">
              <a:lnSpc>
                <a:spcPct val="150000"/>
              </a:lnSpc>
              <a:buFont typeface="Wingdings" pitchFamily="0" charset="0"/>
              <a:buChar char="Ø"/>
              <a:defRPr lang="en-us" b="1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Assistant </a:t>
            </a: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requires an microphone </a:t>
            </a:r>
            <a:r>
              <a:rPr lang="en-us" sz="2800" b="0">
                <a:latin typeface="Bahnschrift" pitchFamily="0" charset="0"/>
                <a:ea typeface="Trebuchet MS" pitchFamily="0" charset="0"/>
                <a:cs typeface="Trebuchet MS" pitchFamily="0" charset="0"/>
              </a:rPr>
              <a:t>which is must and also relatable</a:t>
            </a:r>
            <a:r>
              <a:rPr lang="en-us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internet connection.</a:t>
            </a:r>
            <a:endParaRPr lang="en-us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0EwAAmgEAAFItAACoBgAAEAAAACYAAAAIAAAA//////////8="/>
              </a:ext>
            </a:extLst>
          </p:cNvSpPr>
          <p:nvPr/>
        </p:nvSpPr>
        <p:spPr>
          <a:xfrm>
            <a:off x="3243580" y="260350"/>
            <a:ext cx="4123690" cy="821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INTRODUCTION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Iw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Vg0AAEA1AACQGgAAECAAACYAAAAIAAAA//////////8="/>
              </a:ext>
            </a:extLst>
          </p:cNvSpPr>
          <p:nvPr/>
        </p:nvSpPr>
        <p:spPr>
          <a:xfrm>
            <a:off x="2494280" y="2167890"/>
            <a:ext cx="6162040" cy="215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ctr"/>
          <a:lstStyle/>
          <a:p>
            <a:pPr algn="ctr">
              <a:defRPr lang="en-us"/>
            </a:pPr>
            <a:r>
              <a:rPr lang="en-us" sz="7200" b="1">
                <a:solidFill>
                  <a:schemeClr val="accent5"/>
                </a:solidFill>
                <a:effectLst>
                  <a:outerShdw dist="63500" dir="36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0" charset="0"/>
                <a:ea typeface="Trebuchet MS" pitchFamily="0" charset="0"/>
                <a:cs typeface="Trebuchet MS" pitchFamily="0" charset="0"/>
              </a:rPr>
              <a:t>THANK YOU</a:t>
            </a:r>
            <a:endParaRPr lang="en-us" sz="7200" b="1">
              <a:solidFill>
                <a:schemeClr val="accent5"/>
              </a:solidFill>
              <a:effectLst>
                <a:outerShdw dist="63500" dir="3600000" algn="tl" rotWithShape="0">
                  <a:srgbClr val="000000">
                    <a:alpha val="40000"/>
                  </a:srgbClr>
                </a:outerShdw>
              </a:effectLst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xD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aEQAARAEAAJk0AADyBgAAEAAAACYAAAAIAAAA//////////8="/>
              </a:ext>
            </a:extLst>
          </p:cNvSpPr>
          <p:nvPr/>
        </p:nvSpPr>
        <p:spPr>
          <a:xfrm>
            <a:off x="2861310" y="205740"/>
            <a:ext cx="568896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PROBLEM STATEMENT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AN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hAgAAMwcAAMFDAACjDwAAEAAAACYAAAAIAAAA//////////8="/>
              </a:ext>
            </a:extLst>
          </p:cNvSpPr>
          <p:nvPr/>
        </p:nvSpPr>
        <p:spPr>
          <a:xfrm>
            <a:off x="467995" y="1170305"/>
            <a:ext cx="1054608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lnSpc>
                <a:spcPct val="150000"/>
              </a:lnSpc>
              <a:defRPr lang="en-us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To Design and implement the program to build an Intelligent Desktop Voice Assistant using NLP and AI.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Rectangle 7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Iwk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YFQAAoRAAAGsyAABBFgAAEAAAACYAAAAIAAAA//////////8="/>
              </a:ext>
            </a:extLst>
          </p:cNvSpPr>
          <p:nvPr/>
        </p:nvSpPr>
        <p:spPr>
          <a:xfrm>
            <a:off x="3429000" y="2703195"/>
            <a:ext cx="4766945" cy="914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OBJECTIVES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5" name="TextBox 9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CpSgQ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TAgAApBUAAMFIAAD0JQAAEAAAACYAAAAIAAAA//////////8="/>
              </a:ext>
            </a:extLst>
          </p:cNvSpPr>
          <p:nvPr/>
        </p:nvSpPr>
        <p:spPr>
          <a:xfrm>
            <a:off x="337185" y="3517900"/>
            <a:ext cx="11489690" cy="2651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 algn="l">
              <a:lnSpc>
                <a:spcPct val="150000"/>
              </a:lnSpc>
              <a:buFont typeface="Wingdings" pitchFamily="0" charset="0"/>
              <a:buChar char="Ø"/>
              <a:defRPr lang="en-gb" sz="2800" b="1">
                <a:solidFill>
                  <a:srgbClr val="000000"/>
                </a:solidFill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 To aim the technologies for solving some real-world problems.</a:t>
            </a:r>
          </a:p>
          <a:p>
            <a:pPr marL="285750" indent="-285750" algn="l">
              <a:lnSpc>
                <a:spcPct val="150000"/>
              </a:lnSpc>
              <a:buFont typeface="Wingdings" pitchFamily="0" charset="0"/>
              <a:buChar char="Ø"/>
              <a:defRPr lang="en-gb" sz="2800" b="1">
                <a:solidFill>
                  <a:srgbClr val="000000"/>
                </a:solidFill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 To provide timely and precise results at certain voice commands</a:t>
            </a: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To give user hands-free access to many functions.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285750" indent="-285750">
              <a:lnSpc>
                <a:spcPct val="150000"/>
              </a:lnSpc>
              <a:buFont typeface="Wingdings" pitchFamily="0" charset="0"/>
              <a:buChar char="Ø"/>
              <a:defRPr lang="en-us" b="1">
                <a:solidFill>
                  <a:srgbClr val="000000"/>
                </a:solidFill>
              </a:defRPr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To save the time by performing mundane tasks more efficiently.</a:t>
            </a: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Ac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YDwAAIgIAAFs0AAAKCAAAEAAAACYAAAAIAAAA//////////8="/>
              </a:ext>
            </a:extLst>
          </p:cNvSpPr>
          <p:nvPr/>
        </p:nvSpPr>
        <p:spPr>
          <a:xfrm>
            <a:off x="2494280" y="346710"/>
            <a:ext cx="6016625" cy="960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800"/>
            </a:pPr>
            <a:r>
              <a:rPr lang="en-us" sz="40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 sz="4000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 3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EASg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CdAgAAtQkAAEw9AABoHwAAAAAAACYAAAAIAAAA//////////8="/>
              </a:ext>
            </a:extLst>
          </p:cNvSpPr>
          <p:nvPr/>
        </p:nvSpPr>
        <p:spPr>
          <a:xfrm>
            <a:off x="424815" y="1577975"/>
            <a:ext cx="9539605" cy="3527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just">
              <a:lnSpc>
                <a:spcPct val="150000"/>
              </a:lnSpc>
              <a:defRPr lang="en-us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Home Automation using Voice Commands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15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Objective was to implement the dedicated hardware system by using voice recognition module. 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150000"/>
              </a:lnSpc>
              <a:buFont typeface="Wingdings" pitchFamily="0" charset="0"/>
              <a:buChar char="Ø"/>
              <a:defRPr lang="en-gb" sz="2800"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This was based on Aurdino</a:t>
            </a:r>
          </a:p>
          <a:p>
            <a:pPr marL="342900" indent="-342900" algn="l">
              <a:lnSpc>
                <a:spcPct val="20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This proved  the system more cost-efficient and robust.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342900" indent="-342900" algn="l">
              <a:lnSpc>
                <a:spcPct val="200000"/>
              </a:lnSpc>
              <a:buFont typeface="Wingdings" pitchFamily="0" charset="0"/>
              <a:buChar char="Ø"/>
              <a:defRPr lang="en-us" sz="24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The system was able work on various connected devices like Fan, Light, Washing machine etc..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6AgAAqgkAAOA9AABnIwAAEAAAACYAAAAIAAAA//////////8="/>
              </a:ext>
            </a:extLst>
          </p:cNvSpPr>
          <p:nvPr/>
        </p:nvSpPr>
        <p:spPr>
          <a:xfrm>
            <a:off x="402590" y="1570990"/>
            <a:ext cx="9655810" cy="4184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just">
              <a:lnSpc>
                <a:spcPct val="150000"/>
              </a:lnSpc>
              <a:defRPr lang="en-us" sz="20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Voice based E-Mail for the Blind</a:t>
            </a:r>
            <a:endParaRPr lang="en-gb" sz="2800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 </a:t>
            </a: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The system that was helpful for sending emails for the blind people without the need of visual interaction.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Speech-to-Text based  system for smartphones.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 algn="l">
              <a:lnSpc>
                <a:spcPct val="150000"/>
              </a:lnSpc>
              <a:buFont typeface="Wingdings" pitchFamily="0" charset="0"/>
              <a:buChar char="Ø"/>
              <a:defRPr lang="en-us" sz="2000"/>
            </a:pPr>
            <a:r>
              <a:rPr lang="en-gb" sz="2800">
                <a:latin typeface="Bahnschrift" pitchFamily="0" charset="0"/>
                <a:ea typeface="Trebuchet MS" pitchFamily="0" charset="0"/>
                <a:cs typeface="Trebuchet MS" pitchFamily="0" charset="0"/>
              </a:rPr>
              <a:t> The  voice is collected from microphone of smartphone,</a:t>
            </a:r>
            <a:endParaRPr lang="en-gb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algn="just">
              <a:lnSpc>
                <a:spcPct val="150000"/>
              </a:lnSpc>
              <a:defRPr lang="en-us" sz="2000"/>
            </a:pPr>
            <a:endParaRPr lang="en-in" sz="2800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QDwAAaAIAABUwAAAsCAAAEAAAACYAAAAIAAAA//////////8="/>
              </a:ext>
            </a:extLst>
          </p:cNvSpPr>
          <p:nvPr/>
        </p:nvSpPr>
        <p:spPr>
          <a:xfrm>
            <a:off x="2489200" y="391160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QDwAAaAIAABUwAAAsCAAAEAAAACYAAAAIAAAA//////////8="/>
              </a:ext>
            </a:extLst>
          </p:cNvSpPr>
          <p:nvPr/>
        </p:nvSpPr>
        <p:spPr>
          <a:xfrm>
            <a:off x="2489200" y="391160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1"/>
          <p:cNvSpPr txBox="1">
            <a:extLst>
              <a:ext uri="smNativeData">
                <pr:smNativeData xmlns:pr="smNativeData" val="SMDATA_13_Cf26YBMAAAAlAAAAEgAAAE8B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PcWAAD/fwAA/38AAAAAAAAJAAAABAAAAA4H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ARAgAAIw8AAIU8AAATIgAAACAAACYAAAAIAAAA//////////8="/>
              </a:ext>
            </a:extLst>
          </p:cNvSpPr>
          <p:nvPr/>
        </p:nvSpPr>
        <p:spPr>
          <a:xfrm>
            <a:off x="335915" y="2460625"/>
            <a:ext cx="9502140" cy="307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  <a:r>
              <a:t> Existing system have low accuracy rate in recognizing speech due to limited vocabulary access.</a:t>
            </a:r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  <a:r>
              <a:rPr lang="en-us" sz="2400"/>
              <a:t> </a:t>
            </a:r>
            <a:r>
              <a:t>Existing system does not posses the ability to listen continuosly after initiation at for one-time and there were breakeage in the voice while giving the input.</a:t>
            </a:r>
            <a:endParaRPr lang="en-us" sz="2400"/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</a:p>
        </p:txBody>
      </p:sp>
      <p:sp>
        <p:nvSpPr>
          <p:cNvPr id="4" name="Textbox2"/>
          <p:cNvSpPr txBox="1">
            <a:extLst>
              <a:ext uri="smNativeData">
                <pr:smNativeData xmlns:pr="smNativeData" val="SMDATA_13_Cf26YBMAAAAlAAAAEgAAAE8B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P0EAAD/fwAA/38AAAAAAAAJAAAABAAAAK8t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mAQAAywkAANodAAArDQAAACAAACYAAAAIAAAA//////////8="/>
              </a:ext>
            </a:extLst>
          </p:cNvSpPr>
          <p:nvPr/>
        </p:nvSpPr>
        <p:spPr>
          <a:xfrm>
            <a:off x="308610" y="1591945"/>
            <a:ext cx="4544060" cy="548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3000" b="1">
                <a:latin typeface="Basic Sans Black" pitchFamily="1" charset="0"/>
                <a:ea typeface="Basic Sans Black" pitchFamily="1" charset="0"/>
                <a:cs typeface="Basic Sans Black" pitchFamily="1" charset="0"/>
              </a:defRPr>
            </a:pPr>
            <a:r>
              <a:t>EXISTING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hRY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IDwAApwEAAI0wAABrBwAAEAAAACYAAAAIAAAA//////////8="/>
              </a:ext>
            </a:extLst>
          </p:cNvSpPr>
          <p:nvPr/>
        </p:nvSpPr>
        <p:spPr>
          <a:xfrm>
            <a:off x="2565400" y="26860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/>
            </a:pPr>
            <a:r>
              <a:rPr lang="en-us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rPr>
              <a:t>LITERATURE SURVEY</a:t>
            </a:r>
            <a:endParaRPr lang="en-us">
              <a:solidFill>
                <a:srgbClr val="FF0000"/>
              </a:solidFill>
              <a:latin typeface="Britannic Bold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3" name="Textbox1"/>
          <p:cNvSpPr txBox="1">
            <a:extLst>
              <a:ext uri="smNativeData">
                <pr:smNativeData xmlns:pr="smNativeData" val="SMDATA_13_Cf26YBMAAAAlAAAAEgAAAE8B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PcWAAD/fwAA/38AAAAAAAAJAAAABAAAAP////8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5AQAAfg4AAG08AACuJgAAACAAACYAAAAIAAAA//////////8="/>
              </a:ext>
            </a:extLst>
          </p:cNvSpPr>
          <p:nvPr/>
        </p:nvSpPr>
        <p:spPr>
          <a:xfrm>
            <a:off x="320675" y="2355850"/>
            <a:ext cx="9502140" cy="3931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  <a:r>
              <a:t> </a:t>
            </a:r>
            <a:r>
              <a:t>Accuracy rate in speech recognition proccess is higher in proposed system, as it uses Google Cloud Speech API for accessing the vocabulary.</a:t>
            </a:r>
            <a:endParaRPr lang="en-us" sz="2000">
              <a:latin typeface="Trebuchet MS" pitchFamily="0" charset="0"/>
              <a:ea typeface="Trebuchet MS" pitchFamily="0" charset="0"/>
              <a:cs typeface="Trebuchet MS" pitchFamily="0" charset="0"/>
            </a:endParaRPr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  <a:r>
              <a:t> Proposed system keeps listening to user command even after completion of requested task, until the user asks for stop listening. This increases systems efficiency and makes it easy for use.</a:t>
            </a:r>
          </a:p>
          <a:p>
            <a:pPr marL="0" marR="0" indent="0" algn="l">
              <a:buFont typeface="Wingdings" pitchFamily="0" charset="0"/>
              <a:buChar char="Ø"/>
              <a:defRPr lang="en-us" sz="2800">
                <a:latin typeface="Bahnschrift" pitchFamily="0" charset="0"/>
                <a:ea typeface="Bahnschrift" pitchFamily="0" charset="0"/>
                <a:cs typeface="Bahnschrift" pitchFamily="0" charset="0"/>
              </a:defRPr>
            </a:pPr>
          </a:p>
        </p:txBody>
      </p:sp>
      <p:sp>
        <p:nvSpPr>
          <p:cNvPr id="4" name="Textbox2"/>
          <p:cNvSpPr txBox="1">
            <a:extLst>
              <a:ext uri="smNativeData">
                <pr:smNativeData xmlns:pr="smNativeData" val="SMDATA_13_Cf26YBMAAAAlAAAAEgAAAE8B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P0EAAD/fwAA/38AAAAAAAAJAAAABAAAAEwAaQ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D/AQAA3QgAAPMdAAA9DAAAACAAACYAAAAIAAAA//////////8="/>
              </a:ext>
            </a:extLst>
          </p:cNvSpPr>
          <p:nvPr/>
        </p:nvSpPr>
        <p:spPr>
          <a:xfrm>
            <a:off x="324485" y="1440815"/>
            <a:ext cx="4544060" cy="548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en-us" sz="3000" b="1">
                <a:latin typeface="Basic Sans Black" pitchFamily="1" charset="0"/>
                <a:ea typeface="Basic Sans Black" pitchFamily="1" charset="0"/>
                <a:cs typeface="Basic Sans Black" pitchFamily="1" charset="0"/>
              </a:defRPr>
            </a:pPr>
            <a:r>
              <a:t>PROPOSED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extLst>
              <a:ext uri="smNativeData">
                <pr:smNativeData xmlns:pr="smNativeData" val="SMDATA_13_Cf26YBMAAAAlAAAAZAAAAA0AAAAAkAAAAEgAAACQAAAASAAAAAAAAAAB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HcB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KEQAAZQIAAA8yAAApCAAAEAAAACYAAAAIAAAA//////////8="/>
              </a:ext>
            </a:extLst>
          </p:cNvSpPr>
          <p:nvPr/>
        </p:nvSpPr>
        <p:spPr>
          <a:xfrm>
            <a:off x="2810510" y="389255"/>
            <a:ext cx="5327015" cy="9372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lnSpc>
                <a:spcPct val="150000"/>
              </a:lnSpc>
              <a:defRPr lang="en-us" sz="3700">
                <a:solidFill>
                  <a:srgbClr val="FF0000"/>
                </a:solidFill>
                <a:latin typeface="Britannic Bold" pitchFamily="0" charset="0"/>
                <a:ea typeface="Trebuchet MS" pitchFamily="0" charset="0"/>
                <a:cs typeface="Trebuchet MS" pitchFamily="0" charset="0"/>
              </a:defRPr>
            </a:pPr>
            <a:r>
              <a:t>PROPOSED APPROACH</a:t>
            </a:r>
          </a:p>
        </p:txBody>
      </p:sp>
      <p:sp>
        <p:nvSpPr>
          <p:cNvPr id="3" name="Textbox1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yggAAPY/AADvEAAAEAAAACYAAAAIAAAA//////////8="/>
              </a:ext>
            </a:extLst>
          </p:cNvSpPr>
          <p:nvPr/>
        </p:nvSpPr>
        <p:spPr>
          <a:xfrm>
            <a:off x="550545" y="1428750"/>
            <a:ext cx="9846945" cy="1323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gb" sz="2800">
                <a:latin typeface="Bahnschrift" pitchFamily="0" charset="0"/>
                <a:ea typeface="Trebuchet MS" pitchFamily="0" charset="0"/>
                <a:cs typeface="Trebuchet MS" pitchFamily="0" charset="0"/>
              </a:defRPr>
            </a:pPr>
            <a:r>
              <a:t>To use the Task-oriented approach and Knowledge-oriented approach for execution.</a:t>
            </a:r>
            <a:endParaRPr lang="en-in"/>
          </a:p>
          <a:p>
            <a:pPr>
              <a:buFont typeface="Wingdings" pitchFamily="2" charset="2"/>
              <a:buChar char=""/>
              <a:defRPr lang="en-us" sz="2800"/>
            </a:pPr>
            <a:endParaRPr lang="en-in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  <p:sp>
        <p:nvSpPr>
          <p:cNvPr id="4" name="Textbox2"/>
          <p:cNvSpPr>
            <a:extLst>
              <a:ext uri="smNativeData">
                <pr:smNativeData xmlns:pr="smNativeData" val="SMDATA_13_Cf26YBMAAAAlAAAAZAAAAA0AAAAAkAAAAEgAAACQAAAASAAAAAAAAAAAAAAAAAAAAAEAAABQAAAAAAAAAAAA4D8AAAAAAADgPwAAAAAAAOA/AAAAAAAA4D8AAAAAAADgPwAAAAAAAOA/AAAAAAAA4D8AAAAAAADgPwAAAAAAAOA/AAAAAAAA4D8CAAAAjAAAAAAAAAAAAAAAX8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r6+sKAAAAACgAAAAoAAAAZAAAAGQAAAAAAAAAzMzMAAAAAABQAAAAUAAAAGQAAABkAAAAAAAAABcAAAAUAAAAAAAAAAAAAAD/fwAA/38AAAAAAAAJAAAABAAAAGA6hRYMAAAAEAAAAAAAAAAAAAAAAAAAAAAAAAAeAAAAaAAAAAAAAAAAAAAAAAAAAAAAAAAAAAAAECcAABAnAAAAAAAAAAAAAAAAAAAAAAAAAAAAAAAAAAAAAAAAAAAAABQAAAAAAAAAwMD/AAAAAABkAAAAMgAAAAAAAABkAAAAAAAAAH9/fwAKAAAAHwAAAFQAAABfy+8F////AQAAAAAAAAAAAAAAAAAAAAAAAAAAAAAAAAAAAAAAAAAAAAAAAn9/fwDr6+sDzMzMAMDA/wB/f38AAAAAAAAAAAAAAAAAAAAAAAAAAAAhAAAAGAAAABQAAABjAwAAHRMAAHA9AADgKgAAEAAAACYAAAAIAAAA//////////8="/>
              </a:ext>
            </a:extLst>
          </p:cNvSpPr>
          <p:nvPr/>
        </p:nvSpPr>
        <p:spPr>
          <a:xfrm>
            <a:off x="550545" y="3107055"/>
            <a:ext cx="9436735" cy="386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ct val="150000"/>
              </a:lnSpc>
              <a:defRPr lang="en-us" sz="2800"/>
            </a:pPr>
            <a:r>
              <a:rPr lang="en-us" b="1">
                <a:latin typeface="Bahnschrift" pitchFamily="0" charset="0"/>
                <a:ea typeface="Trebuchet MS" pitchFamily="0" charset="0"/>
                <a:cs typeface="Trebuchet MS" pitchFamily="0" charset="0"/>
              </a:rPr>
              <a:t>Task-oriented approach</a:t>
            </a:r>
            <a:endParaRPr lang="en-us" b="1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800"/>
            </a:pPr>
            <a:r>
              <a:rPr lang="en-us">
                <a:latin typeface="Bahnschrift" pitchFamily="0" charset="0"/>
                <a:ea typeface="Trebuchet MS" pitchFamily="0" charset="0"/>
                <a:cs typeface="Trebuchet MS" pitchFamily="0" charset="0"/>
              </a:rPr>
              <a:t>A task-oriented approach uses system calls to achieve what the user need. </a:t>
            </a:r>
            <a:endParaRPr lang="en-us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  <a:p>
            <a:pPr marL="457200" indent="-457200">
              <a:lnSpc>
                <a:spcPct val="150000"/>
              </a:lnSpc>
              <a:buFont typeface="Wingdings" pitchFamily="0" charset="0"/>
              <a:buChar char="Ø"/>
              <a:defRPr lang="en-us" sz="2800"/>
            </a:pPr>
            <a:r>
              <a:rPr lang="en-us">
                <a:latin typeface="Bahnschrift" pitchFamily="0" charset="0"/>
                <a:ea typeface="Trebuchet MS" pitchFamily="0" charset="0"/>
                <a:cs typeface="Trebuchet MS" pitchFamily="0" charset="0"/>
              </a:rPr>
              <a:t>For example: Opening desktop application</a:t>
            </a:r>
            <a:endParaRPr lang="en-us">
              <a:latin typeface="Bahnschrift" pitchFamily="0" charset="0"/>
              <a:ea typeface="Trebuchet MS" pitchFamily="0" charset="0"/>
              <a:cs typeface="Trebuchet MS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2C3C43"/>
        </a:dk2>
        <a:lt2>
          <a:srgbClr val="EBEBEB"/>
        </a:lt2>
        <a:accent1>
          <a:srgbClr val="5FCBEF"/>
        </a:accent1>
        <a:accent2>
          <a:srgbClr val="2E83C3"/>
        </a:accent2>
        <a:accent3>
          <a:srgbClr val="42D0A2"/>
        </a:accent3>
        <a:accent4>
          <a:srgbClr val="2E946B"/>
        </a:accent4>
        <a:accent5>
          <a:srgbClr val="42B051"/>
        </a:accent5>
        <a:accent6>
          <a:srgbClr val="96D141"/>
        </a:accent6>
        <a:hlink>
          <a:srgbClr val="3FCDE7"/>
        </a:hlink>
        <a:folHlink>
          <a:srgbClr val="A9D3E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2C3C43"/>
    </a:dk2>
    <a:lt2>
      <a:srgbClr val="EBEBEB"/>
    </a:lt2>
    <a:accent1>
      <a:srgbClr val="5FCBEF"/>
    </a:accent1>
    <a:accent2>
      <a:srgbClr val="2E83C3"/>
    </a:accent2>
    <a:accent3>
      <a:srgbClr val="42D0A2"/>
    </a:accent3>
    <a:accent4>
      <a:srgbClr val="2E946B"/>
    </a:accent4>
    <a:accent5>
      <a:srgbClr val="42B051"/>
    </a:accent5>
    <a:accent6>
      <a:srgbClr val="96D141"/>
    </a:accent6>
    <a:hlink>
      <a:srgbClr val="3FCDE7"/>
    </a:hlink>
    <a:folHlink>
      <a:srgbClr val="A9D3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Akhilesh</dc:creator>
  <cp:keywords/>
  <dc:description/>
  <cp:lastModifiedBy>aniketh</cp:lastModifiedBy>
  <cp:revision>0</cp:revision>
  <dcterms:created xsi:type="dcterms:W3CDTF">2021-04-19T08:06:24Z</dcterms:created>
  <dcterms:modified xsi:type="dcterms:W3CDTF">2021-06-05T04:26:49Z</dcterms:modified>
</cp:coreProperties>
</file>